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10" r:id="rId3"/>
    <p:sldMasterId id="214748371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vestopedia.com/articles/stocks/12/investing-and-faith.asp#does-faith-based-investing-work"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net.com/personal-finance/investing/robinhood-backlash-what-you-should-know-about-the-gamestop-stock-controversy/"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8" name="Google Shape;95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Anybody </a:t>
            </a:r>
            <a:r>
              <a:rPr lang="en-US"/>
              <a:t>know something about the stock market?</a:t>
            </a:r>
            <a:endParaRPr/>
          </a:p>
          <a:p>
            <a:pPr indent="0" lvl="0" marL="0" rtl="0" algn="l">
              <a:lnSpc>
                <a:spcPct val="100000"/>
              </a:lnSpc>
              <a:spcBef>
                <a:spcPts val="0"/>
              </a:spcBef>
              <a:spcAft>
                <a:spcPts val="0"/>
              </a:spcAft>
              <a:buSzPts val="1400"/>
              <a:buNone/>
            </a:pPr>
            <a:r>
              <a:rPr lang="en-US"/>
              <a:t>What is a stock?</a:t>
            </a:r>
            <a:endParaRPr/>
          </a:p>
          <a:p>
            <a:pPr indent="0" lvl="0" marL="0" rtl="0" algn="l">
              <a:lnSpc>
                <a:spcPct val="100000"/>
              </a:lnSpc>
              <a:spcBef>
                <a:spcPts val="0"/>
              </a:spcBef>
              <a:spcAft>
                <a:spcPts val="0"/>
              </a:spcAft>
              <a:buSzPts val="1400"/>
              <a:buNone/>
            </a:pPr>
            <a:r>
              <a:rPr lang="en-US"/>
              <a:t>What is something that always puzzled you? (or something you wish me to explain?)</a:t>
            </a:r>
            <a:endParaRPr/>
          </a:p>
        </p:txBody>
      </p:sp>
      <p:sp>
        <p:nvSpPr>
          <p:cNvPr id="959" name="Google Shape;95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e07512ef3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8" name="Google Shape;1018;ge07512ef31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happens to your money after you invest?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shares are then traded among investors (doesn’t affect company)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Why do ppl invest in the stock market?</a:t>
            </a:r>
            <a:endParaRPr/>
          </a:p>
        </p:txBody>
      </p:sp>
      <p:sp>
        <p:nvSpPr>
          <p:cNvPr id="1019" name="Google Shape;1019;ge07512ef31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e507cc18dd_1_10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e507cc18dd_1_10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7" name="Google Shape;1027;ge507cc18dd_1_10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2" name="Google Shape;103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money manager - </a:t>
            </a:r>
            <a:r>
              <a:rPr lang="en-US"/>
              <a:t>think</a:t>
            </a:r>
            <a:r>
              <a:rPr lang="en-US"/>
              <a:t> hedge fund like berkshire; they make money for you and put it into your acct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*all of this, by the way, is via the secondary market.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online trading more risky - rules put in place to prevent over trading; popular recently (1min)</a:t>
            </a:r>
            <a:endParaRPr/>
          </a:p>
        </p:txBody>
      </p:sp>
      <p:sp>
        <p:nvSpPr>
          <p:cNvPr id="1033" name="Google Shape;1033;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e1c0c5c0c6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e1c0c5c0c6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easier to just dump  work on other ppl, but you don’t really know everything their doing!</a:t>
            </a:r>
            <a:endParaRPr/>
          </a:p>
          <a:p>
            <a:pPr indent="-317500" lvl="0" marL="457200" rtl="0" algn="l">
              <a:spcBef>
                <a:spcPts val="0"/>
              </a:spcBef>
              <a:spcAft>
                <a:spcPts val="0"/>
              </a:spcAft>
              <a:buSzPts val="1400"/>
              <a:buChar char="-"/>
            </a:pPr>
            <a:r>
              <a:t/>
            </a:r>
            <a:endParaRPr/>
          </a:p>
        </p:txBody>
      </p:sp>
      <p:sp>
        <p:nvSpPr>
          <p:cNvPr id="1042" name="Google Shape;1042;ge1c0c5c0c6_0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e7412c1f0d_2_34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9" name="Google Shape;1049;ge7412c1f0d_2_34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0" name="Google Shape;1050;ge7412c1f0d_2_34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e3402645c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e3402645c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regular stocks riskier but better payoff</a:t>
            </a:r>
            <a:endParaRPr/>
          </a:p>
        </p:txBody>
      </p:sp>
      <p:sp>
        <p:nvSpPr>
          <p:cNvPr id="1056" name="Google Shape;1056;ge3402645c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e1c0c5c0c6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e1c0c5c0c6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depending on what where you go, this is what you might see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much is 10 shares of apple? 1249.7</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process is somewhat similar in person and for mutual funds</a:t>
            </a:r>
            <a:endParaRPr/>
          </a:p>
        </p:txBody>
      </p:sp>
      <p:sp>
        <p:nvSpPr>
          <p:cNvPr id="1063" name="Google Shape;1063;ge1c0c5c0c6_0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db75eb6ebf_1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db75eb6ebf_1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selling it in the same day - day trading - very risky!!!!! price swings are high</a:t>
            </a:r>
            <a:endParaRPr/>
          </a:p>
          <a:p>
            <a:pPr indent="0" lvl="0" marL="0" rtl="0" algn="l">
              <a:spcBef>
                <a:spcPts val="0"/>
              </a:spcBef>
              <a:spcAft>
                <a:spcPts val="0"/>
              </a:spcAft>
              <a:buNone/>
            </a:pPr>
            <a:r>
              <a:rPr lang="en-US"/>
              <a:t>selling it in a week(s) after a few weeks, much safer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sometimes ppl wait (buy low sell  high)</a:t>
            </a:r>
            <a:endParaRPr b="1"/>
          </a:p>
          <a:p>
            <a:pPr indent="0" lvl="0" marL="0" rtl="0" algn="l">
              <a:spcBef>
                <a:spcPts val="0"/>
              </a:spcBef>
              <a:spcAft>
                <a:spcPts val="0"/>
              </a:spcAft>
              <a:buNone/>
            </a:pPr>
            <a:r>
              <a:t/>
            </a:r>
            <a:endParaRPr/>
          </a:p>
        </p:txBody>
      </p:sp>
      <p:sp>
        <p:nvSpPr>
          <p:cNvPr id="1070" name="Google Shape;1070;gdb75eb6ebf_1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e3c4c1f51f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e3c4c1f51f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8" name="Google Shape;1078;ge3c4c1f51f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3" name="Google Shape;108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To support companies, who use investors’ (your) money to fund their operations (paying </a:t>
            </a:r>
            <a:r>
              <a:rPr lang="en-US"/>
              <a:t>workers</a:t>
            </a:r>
            <a:r>
              <a:rPr lang="en-US"/>
              <a:t>, redeveloping drugs, RD etc.)</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i.e</a:t>
            </a:r>
            <a:endParaRPr/>
          </a:p>
          <a:p>
            <a:pPr indent="-317500" lvl="0" marL="457200" rtl="0" algn="l">
              <a:lnSpc>
                <a:spcPct val="100000"/>
              </a:lnSpc>
              <a:spcBef>
                <a:spcPts val="0"/>
              </a:spcBef>
              <a:spcAft>
                <a:spcPts val="0"/>
              </a:spcAft>
              <a:buSzPts val="1400"/>
              <a:buChar char="-"/>
            </a:pPr>
            <a:r>
              <a:rPr lang="en-US"/>
              <a:t>1)clean energy stocks! - there’s increasing awareness of climate change impact; biden election is focusing partly on reversing that impact.</a:t>
            </a:r>
            <a:endParaRPr/>
          </a:p>
          <a:p>
            <a:pPr indent="-317500" lvl="1" marL="914400" rtl="0" algn="l">
              <a:lnSpc>
                <a:spcPct val="100000"/>
              </a:lnSpc>
              <a:spcBef>
                <a:spcPts val="0"/>
              </a:spcBef>
              <a:spcAft>
                <a:spcPts val="0"/>
              </a:spcAft>
              <a:buSzPts val="1400"/>
              <a:buChar char="-"/>
            </a:pPr>
            <a:r>
              <a:rPr lang="en-US"/>
              <a:t>(Enphase Energy - Solar stock)</a:t>
            </a:r>
            <a:endParaRPr/>
          </a:p>
          <a:p>
            <a:pPr indent="-317500" lvl="0" marL="457200" rtl="0" algn="l">
              <a:lnSpc>
                <a:spcPct val="100000"/>
              </a:lnSpc>
              <a:spcBef>
                <a:spcPts val="0"/>
              </a:spcBef>
              <a:spcAft>
                <a:spcPts val="0"/>
              </a:spcAft>
              <a:buSzPts val="1400"/>
              <a:buChar char="-"/>
            </a:pPr>
            <a:r>
              <a:rPr lang="en-US"/>
              <a:t>*AI companies! </a:t>
            </a:r>
            <a:endParaRPr/>
          </a:p>
          <a:p>
            <a:pPr indent="-317500" lvl="0" marL="457200" rtl="0" algn="l">
              <a:lnSpc>
                <a:spcPct val="100000"/>
              </a:lnSpc>
              <a:spcBef>
                <a:spcPts val="0"/>
              </a:spcBef>
              <a:spcAft>
                <a:spcPts val="0"/>
              </a:spcAft>
              <a:buSzPts val="1400"/>
              <a:buChar char="-"/>
            </a:pPr>
            <a:r>
              <a:rPr lang="en-US"/>
              <a:t>2)Health care - prosthetic tools/drugs - vaccine! </a:t>
            </a:r>
            <a:endParaRPr/>
          </a:p>
          <a:p>
            <a:pPr indent="-317500" lvl="0" marL="457200" rtl="0" algn="l">
              <a:lnSpc>
                <a:spcPct val="100000"/>
              </a:lnSpc>
              <a:spcBef>
                <a:spcPts val="0"/>
              </a:spcBef>
              <a:spcAft>
                <a:spcPts val="0"/>
              </a:spcAft>
              <a:buSzPts val="1400"/>
              <a:buChar char="-"/>
            </a:pPr>
            <a:r>
              <a:rPr b="1" lang="en-US"/>
              <a:t>*</a:t>
            </a:r>
            <a:r>
              <a:rPr b="1" lang="en-US"/>
              <a:t>Beyond Meat - sells vegan meat; for those who want better climate and </a:t>
            </a:r>
            <a:r>
              <a:rPr b="1" lang="en-US"/>
              <a:t>healthier</a:t>
            </a:r>
            <a:r>
              <a:rPr b="1" lang="en-US"/>
              <a:t> lifestyle;</a:t>
            </a:r>
            <a:endParaRPr/>
          </a:p>
          <a:p>
            <a:pPr indent="0" lvl="1" marL="0" rtl="0" algn="l">
              <a:lnSpc>
                <a:spcPct val="100000"/>
              </a:lnSpc>
              <a:spcBef>
                <a:spcPts val="0"/>
              </a:spcBef>
              <a:spcAft>
                <a:spcPts val="0"/>
              </a:spcAft>
              <a:buSzPts val="1400"/>
              <a:buNone/>
            </a:pPr>
            <a:r>
              <a:t/>
            </a:r>
            <a:endParaRPr/>
          </a:p>
          <a:p>
            <a:pPr indent="0" lvl="1" marL="0" rtl="0" algn="l">
              <a:lnSpc>
                <a:spcPct val="100000"/>
              </a:lnSpc>
              <a:spcBef>
                <a:spcPts val="0"/>
              </a:spcBef>
              <a:spcAft>
                <a:spcPts val="0"/>
              </a:spcAft>
              <a:buSzPts val="1400"/>
              <a:buNone/>
            </a:pPr>
            <a:r>
              <a:rPr lang="en-US"/>
              <a:t>Impact company decisions -</a:t>
            </a:r>
            <a:endParaRPr/>
          </a:p>
          <a:p>
            <a:pPr indent="0" lvl="1" marL="0" rtl="0" algn="l">
              <a:lnSpc>
                <a:spcPct val="100000"/>
              </a:lnSpc>
              <a:spcBef>
                <a:spcPts val="0"/>
              </a:spcBef>
              <a:spcAft>
                <a:spcPts val="0"/>
              </a:spcAft>
              <a:buSzPts val="1400"/>
              <a:buNone/>
            </a:pPr>
            <a:r>
              <a:rPr lang="en-US"/>
              <a:t> you are allowed to board of directors </a:t>
            </a:r>
            <a:endParaRPr/>
          </a:p>
          <a:p>
            <a:pPr indent="0" lvl="1" marL="0" rtl="0" algn="l">
              <a:lnSpc>
                <a:spcPct val="100000"/>
              </a:lnSpc>
              <a:spcBef>
                <a:spcPts val="0"/>
              </a:spcBef>
              <a:spcAft>
                <a:spcPts val="0"/>
              </a:spcAft>
              <a:buSzPts val="1400"/>
              <a:buNone/>
            </a:pPr>
            <a:r>
              <a:rPr lang="en-US"/>
              <a:t>	maybe one has an ethical stance, you might want to vote to keep in pwr </a:t>
            </a:r>
            <a:endParaRPr/>
          </a:p>
          <a:p>
            <a:pPr indent="0" lvl="1" marL="0" rtl="0" algn="l">
              <a:lnSpc>
                <a:spcPct val="100000"/>
              </a:lnSpc>
              <a:spcBef>
                <a:spcPts val="0"/>
              </a:spcBef>
              <a:spcAft>
                <a:spcPts val="0"/>
              </a:spcAft>
              <a:buSzPts val="1400"/>
              <a:buNone/>
            </a:pPr>
            <a:r>
              <a:rPr lang="en-US"/>
              <a:t>	like BK and environment</a:t>
            </a:r>
            <a:endParaRPr/>
          </a:p>
          <a:p>
            <a:pPr indent="0" lvl="1"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t/>
            </a:r>
            <a:endParaRPr/>
          </a:p>
          <a:p>
            <a:pPr indent="0" lvl="1"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Common vs preferred equity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84" name="Google Shape;108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e66ad29432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e66ad29432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5" name="Google Shape;965;ge66ad29432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e1c0c5c0c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2" name="Google Shape;1092;ge1c0c5c0c6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SzPts val="1400"/>
              <a:buNone/>
            </a:pPr>
            <a:r>
              <a:t/>
            </a:r>
            <a:endParaRPr/>
          </a:p>
          <a:p>
            <a:pPr indent="0" lvl="1" marL="457200" rtl="0" algn="l">
              <a:lnSpc>
                <a:spcPct val="100000"/>
              </a:lnSpc>
              <a:spcBef>
                <a:spcPts val="0"/>
              </a:spcBef>
              <a:spcAft>
                <a:spcPts val="0"/>
              </a:spcAft>
              <a:buSzPts val="1400"/>
              <a:buNone/>
            </a:pPr>
            <a:r>
              <a:t/>
            </a:r>
            <a:endParaRPr/>
          </a:p>
          <a:p>
            <a:pPr indent="0" lvl="1" marL="0" rtl="0" algn="l">
              <a:lnSpc>
                <a:spcPct val="100000"/>
              </a:lnSpc>
              <a:spcBef>
                <a:spcPts val="0"/>
              </a:spcBef>
              <a:spcAft>
                <a:spcPts val="0"/>
              </a:spcAft>
              <a:buSzPts val="1400"/>
              <a:buNone/>
            </a:pPr>
            <a:r>
              <a:rPr lang="en-US"/>
              <a:t>A place to spend extra money;</a:t>
            </a:r>
            <a:endParaRPr/>
          </a:p>
          <a:p>
            <a:pPr indent="0" lvl="1" marL="0" rtl="0" algn="l">
              <a:lnSpc>
                <a:spcPct val="100000"/>
              </a:lnSpc>
              <a:spcBef>
                <a:spcPts val="0"/>
              </a:spcBef>
              <a:spcAft>
                <a:spcPts val="0"/>
              </a:spcAft>
              <a:buSzPts val="1400"/>
              <a:buNone/>
            </a:pPr>
            <a:r>
              <a:rPr lang="en-US"/>
              <a:t>	like a bank acct; but maybe more productive? (earn passive income)</a:t>
            </a:r>
            <a:endParaRPr/>
          </a:p>
          <a:p>
            <a:pPr indent="0" lvl="1" marL="0" rtl="0" algn="l">
              <a:lnSpc>
                <a:spcPct val="100000"/>
              </a:lnSpc>
              <a:spcBef>
                <a:spcPts val="0"/>
              </a:spcBef>
              <a:spcAft>
                <a:spcPts val="0"/>
              </a:spcAft>
              <a:buSzPts val="1400"/>
              <a:buNone/>
            </a:pPr>
            <a:r>
              <a:rPr lang="en-US"/>
              <a:t>	is it better or worse?</a:t>
            </a:r>
            <a:endParaRPr/>
          </a:p>
          <a:p>
            <a:pPr indent="0" lvl="1" marL="45720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To make a significant amount profit.</a:t>
            </a:r>
            <a:endParaRPr/>
          </a:p>
          <a:p>
            <a:pPr indent="0" lvl="0" marL="0" rtl="0" algn="l">
              <a:spcBef>
                <a:spcPts val="0"/>
              </a:spcBef>
              <a:spcAft>
                <a:spcPts val="0"/>
              </a:spcAft>
              <a:buClr>
                <a:schemeClr val="dk1"/>
              </a:buClr>
              <a:buSzPts val="1400"/>
              <a:buFont typeface="Arial"/>
              <a:buNone/>
            </a:pPr>
            <a:r>
              <a:rPr lang="en-US"/>
              <a:t>	which can be used to raise money.</a:t>
            </a:r>
            <a:endParaRPr/>
          </a:p>
          <a:p>
            <a:pPr indent="0" lvl="0" marL="0" rtl="0" algn="l">
              <a:spcBef>
                <a:spcPts val="0"/>
              </a:spcBef>
              <a:spcAft>
                <a:spcPts val="0"/>
              </a:spcAft>
              <a:buClr>
                <a:schemeClr val="dk1"/>
              </a:buClr>
              <a:buSzPts val="1400"/>
              <a:buFont typeface="Arial"/>
              <a:buNone/>
            </a:pPr>
            <a:r>
              <a:rPr lang="en-US"/>
              <a:t>		which can be used for self or others</a:t>
            </a:r>
            <a:endParaRPr/>
          </a:p>
          <a:p>
            <a:pPr indent="0" lvl="1" marL="45720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Common vs preferred equity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what’s one platform for trading (Either online or in real life)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093" name="Google Shape;1093;ge1c0c5c0c6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b82a82073f_0_16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b82a82073f_0_16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1" name="Google Shape;1101;gb82a82073f_0_16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e7412c1f0d_2_46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6" name="Google Shape;1106;ge7412c1f0d_2_46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7" name="Google Shape;1107;ge7412c1f0d_2_46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2" name="Google Shape;111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finding profitable companies </a:t>
            </a:r>
            <a:endParaRPr/>
          </a:p>
          <a:p>
            <a:pPr indent="0" lvl="0" marL="0" rtl="0" algn="l">
              <a:lnSpc>
                <a:spcPct val="100000"/>
              </a:lnSpc>
              <a:spcBef>
                <a:spcPts val="0"/>
              </a:spcBef>
              <a:spcAft>
                <a:spcPts val="0"/>
              </a:spcAft>
              <a:buSzPts val="1400"/>
              <a:buNone/>
            </a:pPr>
            <a:r>
              <a:rPr lang="en-US"/>
              <a:t>	learn to look at trend, </a:t>
            </a:r>
            <a:endParaRPr/>
          </a:p>
          <a:p>
            <a:pPr indent="0" lvl="0" marL="0" rtl="0" algn="l">
              <a:lnSpc>
                <a:spcPct val="100000"/>
              </a:lnSpc>
              <a:spcBef>
                <a:spcPts val="0"/>
              </a:spcBef>
              <a:spcAft>
                <a:spcPts val="0"/>
              </a:spcAft>
              <a:buSzPts val="1400"/>
              <a:buNone/>
            </a:pPr>
            <a:r>
              <a:rPr lang="en-US"/>
              <a:t>	patterns (not company) can dictate price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this activity, I show you a stock chart like the above, cover up half of it, and have you decide whether or not the trend will move up or down based on the trend that you see.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trick: try to look for patterns!</a:t>
            </a:r>
            <a:endParaRPr/>
          </a:p>
        </p:txBody>
      </p:sp>
      <p:sp>
        <p:nvSpPr>
          <p:cNvPr id="1113" name="Google Shape;1113;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e15d37235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4" name="Google Shape;1124;ge15d37235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5" name="Google Shape;1125;ge15d37235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e15d372351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e15d372351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i’d argue that it mostly stayed the same (if it went up it was by little); </a:t>
            </a:r>
            <a:endParaRPr/>
          </a:p>
          <a:p>
            <a:pPr indent="0" lvl="0" marL="0" rtl="0" algn="l">
              <a:spcBef>
                <a:spcPts val="0"/>
              </a:spcBef>
              <a:spcAft>
                <a:spcPts val="0"/>
              </a:spcAft>
              <a:buNone/>
            </a:pPr>
            <a:r>
              <a:rPr lang="en-US"/>
              <a:t>you can probably argue the otherway</a:t>
            </a:r>
            <a:endParaRPr/>
          </a:p>
        </p:txBody>
      </p:sp>
      <p:sp>
        <p:nvSpPr>
          <p:cNvPr id="1133" name="Google Shape;1133;ge15d372351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9" name="Google Shape;1139;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0" name="Google Shape;1140;p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e3d1eb97f1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0" name="Google Shape;1150;ge3d1eb97f1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The trend is increasing -&gt; so it will continue to increase in the next slide</a:t>
            </a:r>
            <a:endParaRPr/>
          </a:p>
        </p:txBody>
      </p:sp>
      <p:sp>
        <p:nvSpPr>
          <p:cNvPr id="1151" name="Google Shape;1151;ge3d1eb97f1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0" name="Google Shape;1160;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~same as FB, is fluctuating</a:t>
            </a:r>
            <a:endParaRPr/>
          </a:p>
        </p:txBody>
      </p:sp>
      <p:sp>
        <p:nvSpPr>
          <p:cNvPr id="1161" name="Google Shape;1161;p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e718c3314d_1_5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3" name="Google Shape;1173;ge718c3314d_1_5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~same as FB, is fluctuating</a:t>
            </a:r>
            <a:endParaRPr/>
          </a:p>
        </p:txBody>
      </p:sp>
      <p:sp>
        <p:nvSpPr>
          <p:cNvPr id="1174" name="Google Shape;1174;ge718c3314d_1_5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dd5155305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dd51553050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Class 1 - 5Ws of Investing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vaccine race</a:t>
            </a:r>
            <a:endParaRPr/>
          </a:p>
          <a:p>
            <a:pPr indent="0" lvl="0" marL="0" rtl="0" algn="l">
              <a:spcBef>
                <a:spcPts val="0"/>
              </a:spcBef>
              <a:spcAft>
                <a:spcPts val="0"/>
              </a:spcAft>
              <a:buNone/>
            </a:pPr>
            <a:r>
              <a:rPr lang="en-US"/>
              <a:t>the election’s impact</a:t>
            </a:r>
            <a:endParaRPr/>
          </a:p>
          <a:p>
            <a:pPr indent="0" lvl="0" marL="0" rtl="0" algn="l">
              <a:spcBef>
                <a:spcPts val="0"/>
              </a:spcBef>
              <a:spcAft>
                <a:spcPts val="0"/>
              </a:spcAft>
              <a:buNone/>
            </a:pPr>
            <a:r>
              <a:rPr lang="en-US"/>
              <a:t>ETFs, </a:t>
            </a:r>
            <a:endParaRPr/>
          </a:p>
          <a:p>
            <a:pPr indent="0" lvl="0" marL="0" rtl="0" algn="l">
              <a:spcBef>
                <a:spcPts val="0"/>
              </a:spcBef>
              <a:spcAft>
                <a:spcPts val="0"/>
              </a:spcAft>
              <a:buNone/>
            </a:pPr>
            <a:r>
              <a:rPr lang="en-US"/>
              <a:t>IPOs,</a:t>
            </a:r>
            <a:endParaRPr/>
          </a:p>
          <a:p>
            <a:pPr indent="0" lvl="0" marL="0" rtl="0" algn="l">
              <a:spcBef>
                <a:spcPts val="0"/>
              </a:spcBef>
              <a:spcAft>
                <a:spcPts val="0"/>
              </a:spcAft>
              <a:buNone/>
            </a:pPr>
            <a:r>
              <a:rPr lang="en-US"/>
              <a:t>Mergers and Acquisitions,</a:t>
            </a:r>
            <a:endParaRPr/>
          </a:p>
          <a:p>
            <a:pPr indent="0" lvl="0" marL="0" rtl="0" algn="l">
              <a:spcBef>
                <a:spcPts val="0"/>
              </a:spcBef>
              <a:spcAft>
                <a:spcPts val="0"/>
              </a:spcAft>
              <a:buNone/>
            </a:pPr>
            <a:r>
              <a:rPr lang="en-US"/>
              <a:t>Stock Split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Trade Wars</a:t>
            </a:r>
            <a:endParaRPr/>
          </a:p>
        </p:txBody>
      </p:sp>
      <p:sp>
        <p:nvSpPr>
          <p:cNvPr id="972" name="Google Shape;972;gdd51553050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5" name="Google Shape;1185;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Moral of the story: if the trend of a stock is going up, down, or both, it will likely continue to do that in the next period.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not always true, in fact , can be the opposite</a:t>
            </a:r>
            <a:endParaRPr/>
          </a:p>
        </p:txBody>
      </p:sp>
      <p:sp>
        <p:nvSpPr>
          <p:cNvPr id="1186" name="Google Shape;1186;p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1" name="Google Shape;119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20040" lvl="0" marL="457200" rtl="0" algn="l">
              <a:spcBef>
                <a:spcPts val="1000"/>
              </a:spcBef>
              <a:spcAft>
                <a:spcPts val="0"/>
              </a:spcAft>
              <a:buClr>
                <a:srgbClr val="90C226"/>
              </a:buClr>
              <a:buSzPts val="1440"/>
              <a:buFont typeface="Noto Sans Symbols"/>
              <a:buChar char="-"/>
            </a:pPr>
            <a:r>
              <a:rPr lang="en-US" sz="1800">
                <a:solidFill>
                  <a:srgbClr val="3F3F3F"/>
                </a:solidFill>
                <a:latin typeface="Trebuchet MS"/>
                <a:ea typeface="Trebuchet MS"/>
                <a:cs typeface="Trebuchet MS"/>
                <a:sym typeface="Trebuchet MS"/>
              </a:rPr>
              <a:t> Does not take into account other things, like how much the company makes or the value of its products/services (i.e. - fast food).</a:t>
            </a:r>
            <a:endParaRPr/>
          </a:p>
        </p:txBody>
      </p:sp>
      <p:sp>
        <p:nvSpPr>
          <p:cNvPr id="1192" name="Google Shape;1192;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b82a82073f_0_26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b82a82073f_0_26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9" name="Google Shape;1199;gb82a82073f_0_26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e148dd6e53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e148dd6e53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rather than predicting based on trends--may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two assessments -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Bath and beyond will be the case study</a:t>
            </a:r>
            <a:endParaRPr/>
          </a:p>
        </p:txBody>
      </p:sp>
      <p:sp>
        <p:nvSpPr>
          <p:cNvPr id="1205" name="Google Shape;1205;ge148dd6e53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df763e58e8_1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df763e58e8_1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20040" lvl="0" marL="457200" rtl="0" algn="l">
              <a:spcBef>
                <a:spcPts val="100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Which of the following is true about cash?</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is an asset</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can save companies from bankruptcy</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is a liability</a:t>
            </a:r>
            <a:endParaRPr sz="1800">
              <a:solidFill>
                <a:srgbClr val="3F3F3F"/>
              </a:solidFill>
              <a:latin typeface="Trebuchet MS"/>
              <a:ea typeface="Trebuchet MS"/>
              <a:cs typeface="Trebuchet MS"/>
              <a:sym typeface="Trebuchet MS"/>
            </a:endParaRPr>
          </a:p>
          <a:p>
            <a:pPr indent="0" lvl="0" marL="457200" rtl="0" algn="l">
              <a:spcBef>
                <a:spcPts val="100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None/>
            </a:pPr>
            <a:r>
              <a:rPr lang="en-US" sz="1800">
                <a:solidFill>
                  <a:srgbClr val="3F3F3F"/>
                </a:solidFill>
                <a:latin typeface="Trebuchet MS"/>
                <a:ea typeface="Trebuchet MS"/>
                <a:cs typeface="Trebuchet MS"/>
                <a:sym typeface="Trebuchet MS"/>
              </a:rPr>
              <a:t>11) what is the benefit of cash flow? </a:t>
            </a:r>
            <a:endParaRPr sz="1800">
              <a:solidFill>
                <a:srgbClr val="3F3F3F"/>
              </a:solidFill>
              <a:latin typeface="Trebuchet MS"/>
              <a:ea typeface="Trebuchet MS"/>
              <a:cs typeface="Trebuchet MS"/>
              <a:sym typeface="Trebuchet MS"/>
            </a:endParaRPr>
          </a:p>
          <a:p>
            <a:pPr indent="-342900" lvl="0" marL="457200" rtl="0" algn="l">
              <a:spcBef>
                <a:spcPts val="100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financially stable a company is</a:t>
            </a:r>
            <a:endParaRPr sz="1800">
              <a:solidFill>
                <a:srgbClr val="3F3F3F"/>
              </a:solidFill>
              <a:latin typeface="Trebuchet MS"/>
              <a:ea typeface="Trebuchet MS"/>
              <a:cs typeface="Trebuchet MS"/>
              <a:sym typeface="Trebuchet MS"/>
            </a:endParaRPr>
          </a:p>
          <a:p>
            <a:pPr indent="-342900" lvl="0" marL="4572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profitable a company is</a:t>
            </a:r>
            <a:endParaRPr sz="1800">
              <a:solidFill>
                <a:srgbClr val="3F3F3F"/>
              </a:solidFill>
              <a:latin typeface="Trebuchet MS"/>
              <a:ea typeface="Trebuchet MS"/>
              <a:cs typeface="Trebuchet MS"/>
              <a:sym typeface="Trebuchet MS"/>
            </a:endParaRPr>
          </a:p>
          <a:p>
            <a:pPr indent="-342900" lvl="0" marL="4572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valuable a company is</a:t>
            </a:r>
            <a:endParaRPr sz="180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a:p>
          <a:p>
            <a:pPr indent="0" lvl="0" marL="0" rtl="0" algn="l">
              <a:spcBef>
                <a:spcPts val="0"/>
              </a:spcBef>
              <a:spcAft>
                <a:spcPts val="0"/>
              </a:spcAft>
              <a:buNone/>
            </a:pPr>
            <a:r>
              <a:rPr lang="en-US"/>
              <a:t>Difference betwe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 the products important, especially now</a:t>
            </a:r>
            <a:endParaRPr/>
          </a:p>
          <a:p>
            <a:pPr indent="0" lvl="0" marL="0" rtl="0" algn="l">
              <a:spcBef>
                <a:spcPts val="0"/>
              </a:spcBef>
              <a:spcAft>
                <a:spcPts val="0"/>
              </a:spcAft>
              <a:buNone/>
            </a:pPr>
            <a:r>
              <a:rPr lang="en-US"/>
              <a:t>what do you know about the ceo? iis he responsible? notable</a:t>
            </a:r>
            <a:endParaRPr/>
          </a:p>
          <a:p>
            <a:pPr indent="0" lvl="0" marL="0" rtl="0" algn="l">
              <a:spcBef>
                <a:spcPts val="0"/>
              </a:spcBef>
              <a:spcAft>
                <a:spcPts val="0"/>
              </a:spcAft>
              <a:buNone/>
            </a:pPr>
            <a:r>
              <a:rPr lang="en-US"/>
              <a:t>what about competitors, how many times have you’ve gove there over bbby? </a:t>
            </a:r>
            <a:endParaRPr/>
          </a:p>
        </p:txBody>
      </p:sp>
      <p:sp>
        <p:nvSpPr>
          <p:cNvPr id="1212" name="Google Shape;1212;gdf763e58e8_1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e7412c1f8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8" name="Google Shape;1218;ge7412c1f8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20040" lvl="0" marL="457200" rtl="0" algn="l">
              <a:spcBef>
                <a:spcPts val="100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Which of the following is true about cash?</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is an asset</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can save companies from bankruptcy</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is a liability</a:t>
            </a:r>
            <a:endParaRPr sz="1800">
              <a:solidFill>
                <a:srgbClr val="3F3F3F"/>
              </a:solidFill>
              <a:latin typeface="Trebuchet MS"/>
              <a:ea typeface="Trebuchet MS"/>
              <a:cs typeface="Trebuchet MS"/>
              <a:sym typeface="Trebuchet MS"/>
            </a:endParaRPr>
          </a:p>
          <a:p>
            <a:pPr indent="0" lvl="0" marL="457200" rtl="0" algn="l">
              <a:spcBef>
                <a:spcPts val="100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None/>
            </a:pPr>
            <a:r>
              <a:rPr lang="en-US" sz="1800">
                <a:solidFill>
                  <a:srgbClr val="3F3F3F"/>
                </a:solidFill>
                <a:latin typeface="Trebuchet MS"/>
                <a:ea typeface="Trebuchet MS"/>
                <a:cs typeface="Trebuchet MS"/>
                <a:sym typeface="Trebuchet MS"/>
              </a:rPr>
              <a:t>11) what is the benefit of cash flow? </a:t>
            </a:r>
            <a:endParaRPr sz="1800">
              <a:solidFill>
                <a:srgbClr val="3F3F3F"/>
              </a:solidFill>
              <a:latin typeface="Trebuchet MS"/>
              <a:ea typeface="Trebuchet MS"/>
              <a:cs typeface="Trebuchet MS"/>
              <a:sym typeface="Trebuchet MS"/>
            </a:endParaRPr>
          </a:p>
          <a:p>
            <a:pPr indent="-342900" lvl="0" marL="457200" rtl="0" algn="l">
              <a:spcBef>
                <a:spcPts val="100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financially stable a company is</a:t>
            </a:r>
            <a:endParaRPr sz="1800">
              <a:solidFill>
                <a:srgbClr val="3F3F3F"/>
              </a:solidFill>
              <a:latin typeface="Trebuchet MS"/>
              <a:ea typeface="Trebuchet MS"/>
              <a:cs typeface="Trebuchet MS"/>
              <a:sym typeface="Trebuchet MS"/>
            </a:endParaRPr>
          </a:p>
          <a:p>
            <a:pPr indent="-342900" lvl="0" marL="4572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profitable a company is</a:t>
            </a:r>
            <a:endParaRPr sz="1800">
              <a:solidFill>
                <a:srgbClr val="3F3F3F"/>
              </a:solidFill>
              <a:latin typeface="Trebuchet MS"/>
              <a:ea typeface="Trebuchet MS"/>
              <a:cs typeface="Trebuchet MS"/>
              <a:sym typeface="Trebuchet MS"/>
            </a:endParaRPr>
          </a:p>
          <a:p>
            <a:pPr indent="-342900" lvl="0" marL="4572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valuable a company is</a:t>
            </a:r>
            <a:endParaRPr sz="180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a:p>
          <a:p>
            <a:pPr indent="0" lvl="0" marL="0" rtl="0" algn="l">
              <a:spcBef>
                <a:spcPts val="0"/>
              </a:spcBef>
              <a:spcAft>
                <a:spcPts val="0"/>
              </a:spcAft>
              <a:buNone/>
            </a:pPr>
            <a:r>
              <a:rPr lang="en-US"/>
              <a:t>Difference betwe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are the products important, especially now</a:t>
            </a:r>
            <a:endParaRPr/>
          </a:p>
          <a:p>
            <a:pPr indent="0" lvl="0" marL="0" rtl="0" algn="l">
              <a:spcBef>
                <a:spcPts val="0"/>
              </a:spcBef>
              <a:spcAft>
                <a:spcPts val="0"/>
              </a:spcAft>
              <a:buNone/>
            </a:pPr>
            <a:r>
              <a:rPr lang="en-US"/>
              <a:t>what do you know about the ceo? iis he responsible? notable</a:t>
            </a:r>
            <a:endParaRPr/>
          </a:p>
          <a:p>
            <a:pPr indent="0" lvl="0" marL="0" rtl="0" algn="l">
              <a:spcBef>
                <a:spcPts val="0"/>
              </a:spcBef>
              <a:spcAft>
                <a:spcPts val="0"/>
              </a:spcAft>
              <a:buNone/>
            </a:pPr>
            <a:r>
              <a:rPr lang="en-US"/>
              <a:t>what about competitors, how many times have you’ve gove there over bbby? </a:t>
            </a:r>
            <a:endParaRPr/>
          </a:p>
        </p:txBody>
      </p:sp>
      <p:sp>
        <p:nvSpPr>
          <p:cNvPr id="1219" name="Google Shape;1219;ge7412c1f8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e3d1eb97f1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e3d1eb97f1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REORDER POINT</a:t>
            </a:r>
            <a:endParaRPr/>
          </a:p>
        </p:txBody>
      </p:sp>
      <p:sp>
        <p:nvSpPr>
          <p:cNvPr id="1229" name="Google Shape;1229;ge3d1eb97f1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e5e96cabce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e5e96cabce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balance because you have assets on one end and liabilities on the 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liabilities - where you get your money from? (money influx?) loans</a:t>
            </a:r>
            <a:endParaRPr/>
          </a:p>
          <a:p>
            <a:pPr indent="0" lvl="0" marL="0" rtl="0" algn="l">
              <a:spcBef>
                <a:spcPts val="0"/>
              </a:spcBef>
              <a:spcAft>
                <a:spcPts val="0"/>
              </a:spcAft>
              <a:buNone/>
            </a:pPr>
            <a:r>
              <a:rPr lang="en-US"/>
              <a:t>assets - how you spend that money (money outpour) - computers? office space?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FOCUS HERE ON ASSETS</a:t>
            </a:r>
            <a:endParaRPr/>
          </a:p>
        </p:txBody>
      </p:sp>
      <p:sp>
        <p:nvSpPr>
          <p:cNvPr id="1236" name="Google Shape;1236;ge5e96cabce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ge7412c1f88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2" name="Google Shape;1242;ge7412c1f88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3" name="Google Shape;1243;ge7412c1f88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df763e58e8_1_18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48" name="Google Shape;1248;gdf763e58e8_1_18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Current</a:t>
            </a:r>
            <a:r>
              <a:rPr lang="en-US"/>
              <a:t> - assets that are here and can be used / sold NOW; non-current - assets yet to come (investments,)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pay attention to TREND of assets over time (where is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companies like APPLE buy companies, this is the sheet used to ascertain value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Three types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now to balance statement - which can be used to determine monetary value of company</a:t>
            </a:r>
            <a:endParaRPr/>
          </a:p>
          <a:p>
            <a:pPr indent="0" lvl="0" marL="0" rtl="0" algn="l">
              <a:spcBef>
                <a:spcPts val="0"/>
              </a:spcBef>
              <a:spcAft>
                <a:spcPts val="0"/>
              </a:spcAft>
              <a:buNone/>
            </a:pPr>
            <a:r>
              <a:rPr lang="en-US"/>
              <a:t>assets -&gt; is monetary of company (desk, chairs, products, etc. - usually tangible things)</a:t>
            </a:r>
            <a:endParaRPr/>
          </a:p>
          <a:p>
            <a:pPr indent="0" lvl="0" marL="0" rtl="0" algn="l">
              <a:spcBef>
                <a:spcPts val="0"/>
              </a:spcBef>
              <a:spcAft>
                <a:spcPts val="0"/>
              </a:spcAft>
              <a:buNone/>
            </a:pPr>
            <a:r>
              <a:rPr lang="en-US"/>
              <a:t>bbby was stagnate - not notable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assets - give you idea of how much a company owns (value)</a:t>
            </a:r>
            <a:endParaRPr b="1"/>
          </a:p>
          <a:p>
            <a:pPr indent="0" lvl="0" marL="0" rtl="0" algn="l">
              <a:spcBef>
                <a:spcPts val="0"/>
              </a:spcBef>
              <a:spcAft>
                <a:spcPts val="0"/>
              </a:spcAft>
              <a:buNone/>
            </a:pPr>
            <a:r>
              <a:rPr b="1" lang="en-US"/>
              <a:t>	can be used to determine how much a company costs when buying.</a:t>
            </a:r>
            <a:endParaRPr b="1"/>
          </a:p>
          <a:p>
            <a:pPr indent="0" lvl="0" marL="0" rtl="0" algn="l">
              <a:spcBef>
                <a:spcPts val="0"/>
              </a:spcBef>
              <a:spcAft>
                <a:spcPts val="0"/>
              </a:spcAft>
              <a:buNone/>
            </a:pPr>
            <a:r>
              <a:rPr b="1" lang="en-US"/>
              <a:t>	If assets are high - more (material) value</a:t>
            </a:r>
            <a:endParaRPr b="1"/>
          </a:p>
          <a:p>
            <a:pPr indent="0" lvl="0" marL="0" rtl="0" algn="l">
              <a:spcBef>
                <a:spcPts val="0"/>
              </a:spcBef>
              <a:spcAft>
                <a:spcPts val="0"/>
              </a:spcAft>
              <a:buNone/>
            </a:pPr>
            <a:r>
              <a:rPr b="1" lang="en-US"/>
              <a:t>	might want to invest?</a:t>
            </a:r>
            <a:endParaRPr b="1"/>
          </a:p>
          <a:p>
            <a:pPr indent="0" lvl="0" marL="0" rtl="0" algn="l">
              <a:spcBef>
                <a:spcPts val="0"/>
              </a:spcBef>
              <a:spcAft>
                <a:spcPts val="0"/>
              </a:spcAft>
              <a:buNone/>
            </a:pPr>
            <a:r>
              <a:rPr b="1" lang="en-US"/>
              <a:t>		</a:t>
            </a:r>
            <a:r>
              <a:rPr b="1" lang="en-US"/>
              <a:t>value</a:t>
            </a:r>
            <a:r>
              <a:rPr b="1" lang="en-US"/>
              <a:t> here is stag</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missing liabilities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Cash -&gt;</a:t>
            </a:r>
            <a:endParaRPr/>
          </a:p>
          <a:p>
            <a:pPr indent="0" lvl="0" marL="0" rtl="0" algn="l">
              <a:spcBef>
                <a:spcPts val="0"/>
              </a:spcBef>
              <a:spcAft>
                <a:spcPts val="0"/>
              </a:spcAft>
              <a:buNone/>
            </a:pPr>
            <a:r>
              <a:rPr lang="en-US"/>
              <a:t>Receivables - money that is owed</a:t>
            </a:r>
            <a:endParaRPr/>
          </a:p>
          <a:p>
            <a:pPr indent="0" lvl="0" marL="0" rtl="0" algn="l">
              <a:spcBef>
                <a:spcPts val="0"/>
              </a:spcBef>
              <a:spcAft>
                <a:spcPts val="0"/>
              </a:spcAft>
              <a:buNone/>
            </a:pPr>
            <a:r>
              <a:rPr lang="en-US"/>
              <a:t>Inventory -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Launch Quick quiz:</a:t>
            </a:r>
            <a:endParaRPr/>
          </a:p>
          <a:p>
            <a:pPr indent="-320040" lvl="0" marL="457200" rtl="0" algn="l">
              <a:spcBef>
                <a:spcPts val="100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What is a fundamental analysis?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looking at price trends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looking at things like company revenue</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neither </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both (a/c)</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How do you find net income?</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sales from product minus ALL costs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Profit from other places minus All costs</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What is it used for?</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reinvestment into product</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dividends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all of the abobe</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What are assets?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cash value of company possession</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money owed to another company</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What are liabilities?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cash value of company possession</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money owed to another company</a:t>
            </a:r>
            <a:endParaRPr sz="180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a:p>
        </p:txBody>
      </p:sp>
      <p:sp>
        <p:nvSpPr>
          <p:cNvPr id="1249" name="Google Shape;1249;gdf763e58e8_1_18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e7412c1f0d_2_37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e7412c1f0d_2_37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8" name="Google Shape;978;ge7412c1f0d_2_37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e7412c1f88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e7412c1f88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cash flow - how much cash is generated or spent (net)</a:t>
            </a:r>
            <a:endParaRPr/>
          </a:p>
          <a:p>
            <a:pPr indent="-317500" lvl="0" marL="457200" rtl="0" algn="l">
              <a:spcBef>
                <a:spcPts val="0"/>
              </a:spcBef>
              <a:spcAft>
                <a:spcPts val="0"/>
              </a:spcAft>
              <a:buSzPts val="1400"/>
              <a:buChar char="-"/>
            </a:pPr>
            <a:r>
              <a:rPr lang="en-US"/>
              <a:t>3 sources of cash flow (we’ll see them)/outflows</a:t>
            </a:r>
            <a:endParaRPr/>
          </a:p>
          <a:p>
            <a:pPr indent="0" lvl="0" marL="0" rtl="0" algn="l">
              <a:spcBef>
                <a:spcPts val="0"/>
              </a:spcBef>
              <a:spcAft>
                <a:spcPts val="0"/>
              </a:spcAft>
              <a:buNone/>
            </a:pPr>
            <a:r>
              <a:t/>
            </a:r>
            <a:endParaRPr/>
          </a:p>
        </p:txBody>
      </p:sp>
      <p:sp>
        <p:nvSpPr>
          <p:cNvPr id="1261" name="Google Shape;1261;ge7412c1f88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e3d1eb97f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e3d1eb97f1_0_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Was BBY a good company?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US" sz="1400">
                <a:latin typeface="Trebuchet MS"/>
                <a:ea typeface="Trebuchet MS"/>
                <a:cs typeface="Trebuchet MS"/>
                <a:sym typeface="Trebuchet MS"/>
              </a:rPr>
              <a:t>Income Statement </a:t>
            </a:r>
            <a:r>
              <a:rPr lang="en-US" sz="1400">
                <a:latin typeface="Trebuchet MS"/>
                <a:ea typeface="Trebuchet MS"/>
                <a:cs typeface="Trebuchet MS"/>
                <a:sym typeface="Trebuchet MS"/>
              </a:rPr>
              <a:t>- Tells you how much </a:t>
            </a:r>
            <a:r>
              <a:rPr b="1" lang="en-US" sz="1400">
                <a:latin typeface="Trebuchet MS"/>
                <a:ea typeface="Trebuchet MS"/>
                <a:cs typeface="Trebuchet MS"/>
                <a:sym typeface="Trebuchet MS"/>
              </a:rPr>
              <a:t>profit/rev </a:t>
            </a:r>
            <a:r>
              <a:rPr lang="en-US" sz="1400">
                <a:latin typeface="Trebuchet MS"/>
                <a:ea typeface="Trebuchet MS"/>
                <a:cs typeface="Trebuchet MS"/>
                <a:sym typeface="Trebuchet MS"/>
              </a:rPr>
              <a:t>a company makes</a:t>
            </a:r>
            <a:endParaRPr sz="14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14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1400">
                <a:latin typeface="Trebuchet MS"/>
                <a:ea typeface="Trebuchet MS"/>
                <a:cs typeface="Trebuchet MS"/>
                <a:sym typeface="Trebuchet MS"/>
              </a:rPr>
              <a:t>revenue is found on top: quarterly rev is given - look at the trend</a:t>
            </a:r>
            <a:endParaRPr sz="14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14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1400">
                <a:latin typeface="Trebuchet MS"/>
                <a:ea typeface="Trebuchet MS"/>
                <a:cs typeface="Trebuchet MS"/>
                <a:sym typeface="Trebuchet MS"/>
              </a:rPr>
              <a:t>if you want net income (revenue minus cost) look down</a:t>
            </a:r>
            <a:endParaRPr sz="14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t/>
            </a:r>
            <a:endParaRPr sz="14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1400">
                <a:latin typeface="Trebuchet MS"/>
                <a:ea typeface="Trebuchet MS"/>
                <a:cs typeface="Trebuchet MS"/>
                <a:sym typeface="Trebuchet MS"/>
              </a:rPr>
              <a:t>takeaway looking at both give you a clue for how profitable a company is</a:t>
            </a:r>
            <a:endParaRPr sz="1400">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sz="1400">
                <a:latin typeface="Trebuchet MS"/>
                <a:ea typeface="Trebuchet MS"/>
                <a:cs typeface="Trebuchet MS"/>
                <a:sym typeface="Trebuchet MS"/>
              </a:rPr>
              <a:t>	food for thought - when is revenue more important than net income and vice cersa</a:t>
            </a:r>
            <a:endParaRPr sz="1400">
              <a:latin typeface="Trebuchet MS"/>
              <a:ea typeface="Trebuchet MS"/>
              <a:cs typeface="Trebuchet MS"/>
              <a:sym typeface="Trebuchet MS"/>
            </a:endParaRPr>
          </a:p>
          <a:p>
            <a:pPr indent="0" lvl="0" marL="0" rtl="0" algn="l">
              <a:spcBef>
                <a:spcPts val="0"/>
              </a:spcBef>
              <a:spcAft>
                <a:spcPts val="0"/>
              </a:spcAft>
              <a:buNone/>
            </a:pPr>
            <a:r>
              <a:t/>
            </a:r>
            <a:endParaRPr/>
          </a:p>
          <a:p>
            <a:pPr indent="0" lvl="0" marL="0" rtl="0" algn="l">
              <a:spcBef>
                <a:spcPts val="0"/>
              </a:spcBef>
              <a:spcAft>
                <a:spcPts val="0"/>
              </a:spcAft>
              <a:buNone/>
            </a:pPr>
            <a:r>
              <a:rPr lang="en-US"/>
              <a:t>Total Revenue - money made from sales of good (towels) </a:t>
            </a:r>
            <a:endParaRPr/>
          </a:p>
          <a:p>
            <a:pPr indent="-317500" lvl="0" marL="457200" rtl="0" algn="l">
              <a:spcBef>
                <a:spcPts val="0"/>
              </a:spcBef>
              <a:spcAft>
                <a:spcPts val="0"/>
              </a:spcAft>
              <a:buSzPts val="1400"/>
              <a:buChar char="-"/>
            </a:pPr>
            <a:r>
              <a:rPr lang="en-US"/>
              <a:t>stagnates here</a:t>
            </a:r>
            <a:endParaRPr/>
          </a:p>
          <a:p>
            <a:pPr indent="0" lvl="0" marL="0" rtl="0" algn="l">
              <a:spcBef>
                <a:spcPts val="0"/>
              </a:spcBef>
              <a:spcAft>
                <a:spcPts val="0"/>
              </a:spcAft>
              <a:buNone/>
            </a:pPr>
            <a:r>
              <a:rPr lang="en-US"/>
              <a:t>Cost - cost associated with towel productions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Time permitting:</a:t>
            </a:r>
            <a:endParaRPr b="1"/>
          </a:p>
          <a:p>
            <a:pPr indent="0" lvl="0" marL="0" rtl="0" algn="l">
              <a:spcBef>
                <a:spcPts val="0"/>
              </a:spcBef>
              <a:spcAft>
                <a:spcPts val="0"/>
              </a:spcAft>
              <a:buNone/>
            </a:pPr>
            <a:r>
              <a:rPr lang="en-US"/>
              <a:t>Revenue - Cost of ALL expenses (ads) = NI </a:t>
            </a:r>
            <a:endParaRPr/>
          </a:p>
          <a:p>
            <a:pPr indent="0" lvl="0" marL="0" rtl="0" algn="l">
              <a:spcBef>
                <a:spcPts val="0"/>
              </a:spcBef>
              <a:spcAft>
                <a:spcPts val="0"/>
              </a:spcAft>
              <a:buNone/>
            </a:pPr>
            <a:r>
              <a:rPr lang="en-US"/>
              <a:t>	extra cash for reinvestment</a:t>
            </a:r>
            <a:endParaRPr/>
          </a:p>
          <a:p>
            <a:pPr indent="-317500" lvl="0" marL="457200" rtl="0" algn="l">
              <a:spcBef>
                <a:spcPts val="0"/>
              </a:spcBef>
              <a:spcAft>
                <a:spcPts val="0"/>
              </a:spcAft>
              <a:buSzPts val="1400"/>
              <a:buChar char="-"/>
            </a:pPr>
            <a:r>
              <a:rPr lang="en-US"/>
              <a:t>fluctuate, close to negative </a:t>
            </a:r>
            <a:endParaRPr/>
          </a:p>
          <a:p>
            <a:pPr indent="0" lvl="0" marL="0" rtl="0" algn="l">
              <a:spcBef>
                <a:spcPts val="0"/>
              </a:spcBef>
              <a:spcAft>
                <a:spcPts val="0"/>
              </a:spcAft>
              <a:buNone/>
            </a:pPr>
            <a:r>
              <a:rPr lang="en-US"/>
              <a: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ge7412c1f0d_2_54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8" name="Google Shape;1278;ge7412c1f0d_2_54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cash flow - how much cash is generated or spent (net)</a:t>
            </a:r>
            <a:endParaRPr/>
          </a:p>
          <a:p>
            <a:pPr indent="-317500" lvl="0" marL="457200" rtl="0" algn="l">
              <a:spcBef>
                <a:spcPts val="0"/>
              </a:spcBef>
              <a:spcAft>
                <a:spcPts val="0"/>
              </a:spcAft>
              <a:buSzPts val="1400"/>
              <a:buChar char="-"/>
            </a:pPr>
            <a:r>
              <a:rPr lang="en-US"/>
              <a:t>3 sources of cash flow (we’ll see them)/outflows</a:t>
            </a:r>
            <a:endParaRPr/>
          </a:p>
          <a:p>
            <a:pPr indent="0" lvl="0" marL="0" rtl="0" algn="l">
              <a:spcBef>
                <a:spcPts val="0"/>
              </a:spcBef>
              <a:spcAft>
                <a:spcPts val="0"/>
              </a:spcAft>
              <a:buNone/>
            </a:pPr>
            <a:r>
              <a:t/>
            </a:r>
            <a:endParaRPr/>
          </a:p>
        </p:txBody>
      </p:sp>
      <p:sp>
        <p:nvSpPr>
          <p:cNvPr id="1279" name="Google Shape;1279;ge7412c1f0d_2_54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df763e58e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5" name="Google Shape;1285;gdf763e58e8_1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Cash Flow - give an idea of how stable a company is (if likely to bankrupt or no)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End Cash Position =&gt; Operating + Investing + Financin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there’s time, i’ll define them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FRE cash flow = cash coming in - accounting for debt/capital/other hidden costs</a:t>
            </a:r>
            <a:endParaRPr/>
          </a:p>
          <a:p>
            <a:pPr indent="0" lvl="0" marL="0" rtl="0" algn="l">
              <a:spcBef>
                <a:spcPts val="0"/>
              </a:spcBef>
              <a:spcAft>
                <a:spcPts val="0"/>
              </a:spcAft>
              <a:buNone/>
            </a:pPr>
            <a:r>
              <a:rPr lang="en-US"/>
              <a:t>operating - money from operations (selling </a:t>
            </a:r>
            <a:r>
              <a:rPr lang="en-US"/>
              <a:t>products)</a:t>
            </a:r>
            <a:endParaRPr/>
          </a:p>
          <a:p>
            <a:pPr indent="0" lvl="0" marL="0" rtl="0" algn="l">
              <a:spcBef>
                <a:spcPts val="0"/>
              </a:spcBef>
              <a:spcAft>
                <a:spcPts val="0"/>
              </a:spcAft>
              <a:buNone/>
            </a:pPr>
            <a:r>
              <a:rPr lang="en-US"/>
              <a:t>inventory - money from selling land/otther assets</a:t>
            </a:r>
            <a:endParaRPr/>
          </a:p>
          <a:p>
            <a:pPr indent="0" lvl="0" marL="0" rtl="0" algn="l">
              <a:spcBef>
                <a:spcPts val="0"/>
              </a:spcBef>
              <a:spcAft>
                <a:spcPts val="0"/>
              </a:spcAft>
              <a:buNone/>
            </a:pPr>
            <a:r>
              <a:rPr lang="en-US"/>
              <a:t>financing - money from stocks/bond******chech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&gt;&gt;&gt;&gt;&gt;for bbby cash flow of company increasing ,  a good thing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difference in income ane cash</a:t>
            </a:r>
            <a:endParaRPr/>
          </a:p>
          <a:p>
            <a:pPr indent="0" lvl="0" marL="0" rtl="0" algn="l">
              <a:spcBef>
                <a:spcPts val="0"/>
              </a:spcBef>
              <a:spcAft>
                <a:spcPts val="0"/>
              </a:spcAft>
              <a:buNone/>
            </a:pPr>
            <a:r>
              <a:rPr lang="en-US"/>
              <a:t>if a company has profit, but its not in cash, its in danger;</a:t>
            </a:r>
            <a:endParaRPr/>
          </a:p>
          <a:p>
            <a:pPr indent="0" lvl="0" marL="0" rtl="0" algn="l">
              <a:spcBef>
                <a:spcPts val="0"/>
              </a:spcBef>
              <a:spcAft>
                <a:spcPts val="0"/>
              </a:spcAft>
              <a:buNone/>
            </a:pPr>
            <a:r>
              <a:rPr lang="en-US"/>
              <a:t>it cant pay up right away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reflective of the fact taht in the past in was too </a:t>
            </a:r>
            <a:r>
              <a:rPr lang="en-US"/>
              <a:t>fail</a:t>
            </a:r>
            <a:r>
              <a:rPr lang="en-US"/>
              <a:t> </a:t>
            </a:r>
            <a:endParaRPr/>
          </a:p>
          <a:p>
            <a:pPr indent="-317500" lvl="0" marL="457200" rtl="0" algn="l">
              <a:spcBef>
                <a:spcPts val="0"/>
              </a:spcBef>
              <a:spcAft>
                <a:spcPts val="0"/>
              </a:spcAft>
              <a:buSzPts val="1400"/>
              <a:buChar char="-"/>
            </a:pPr>
            <a:r>
              <a:rPr lang="en-US"/>
              <a:t>- - - - - - -  - - - -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Before 2020, BBBY had very little growth, would not invest </a:t>
            </a:r>
            <a:endParaRPr/>
          </a:p>
          <a:p>
            <a:pPr indent="0" lvl="0" marL="0" rtl="0" algn="l">
              <a:spcBef>
                <a:spcPts val="0"/>
              </a:spcBef>
              <a:spcAft>
                <a:spcPts val="0"/>
              </a:spcAft>
              <a:buClr>
                <a:schemeClr val="dk1"/>
              </a:buClr>
              <a:buSzPts val="1100"/>
              <a:buFont typeface="Arial"/>
              <a:buNone/>
            </a:pPr>
            <a:r>
              <a:rPr lang="en-US"/>
              <a:t>but because of increases i showed you, perhaps can lead to profit (IF that’s your goal)</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dff334f22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dff334f22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20040" lvl="0" marL="457200" rtl="0" algn="l">
              <a:spcBef>
                <a:spcPts val="100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What is a fundamental analysis?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looking at price trends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looking at things like company revenue</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neither </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both (a/c)</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How do you find net income?</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sales from product minus ALL costs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Profit from other places minus All costs</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What are assets?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cash value of company possession</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money owed to another company</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What are liabilities? XXXXXXXXX</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cash value of company possession</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money owed to another company</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Which of the following is true about cash?</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is an asset</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can save companies from bankruptcy</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is a liability</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ALL of ABOVE</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Clr>
                <a:schemeClr val="dk1"/>
              </a:buClr>
              <a:buSzPts val="1100"/>
              <a:buFont typeface="Arial"/>
              <a:buNone/>
            </a:pPr>
            <a:r>
              <a:rPr lang="en-US" sz="1800">
                <a:solidFill>
                  <a:srgbClr val="3F3F3F"/>
                </a:solidFill>
                <a:latin typeface="Trebuchet MS"/>
                <a:ea typeface="Trebuchet MS"/>
                <a:cs typeface="Trebuchet MS"/>
                <a:sym typeface="Trebuchet MS"/>
              </a:rPr>
              <a:t>11) what is the benefit of cash flow? </a:t>
            </a:r>
            <a:endParaRPr sz="1800">
              <a:solidFill>
                <a:srgbClr val="3F3F3F"/>
              </a:solidFill>
              <a:latin typeface="Trebuchet MS"/>
              <a:ea typeface="Trebuchet MS"/>
              <a:cs typeface="Trebuchet MS"/>
              <a:sym typeface="Trebuchet MS"/>
            </a:endParaRPr>
          </a:p>
          <a:p>
            <a:pPr indent="-342900" lvl="0" marL="457200" rtl="0" algn="l">
              <a:spcBef>
                <a:spcPts val="100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stable a company is</a:t>
            </a:r>
            <a:endParaRPr sz="1800">
              <a:solidFill>
                <a:srgbClr val="3F3F3F"/>
              </a:solidFill>
              <a:latin typeface="Trebuchet MS"/>
              <a:ea typeface="Trebuchet MS"/>
              <a:cs typeface="Trebuchet MS"/>
              <a:sym typeface="Trebuchet MS"/>
            </a:endParaRPr>
          </a:p>
          <a:p>
            <a:pPr indent="-342900" lvl="0" marL="4572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profitable a company is</a:t>
            </a:r>
            <a:endParaRPr sz="1800">
              <a:solidFill>
                <a:srgbClr val="3F3F3F"/>
              </a:solidFill>
              <a:latin typeface="Trebuchet MS"/>
              <a:ea typeface="Trebuchet MS"/>
              <a:cs typeface="Trebuchet MS"/>
              <a:sym typeface="Trebuchet MS"/>
            </a:endParaRPr>
          </a:p>
          <a:p>
            <a:pPr indent="-342900" lvl="0" marL="4572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valuable a company is</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Clr>
                <a:schemeClr val="dk1"/>
              </a:buClr>
              <a:buSzPts val="1100"/>
              <a:buFont typeface="Arial"/>
              <a:buNone/>
            </a:pPr>
            <a:r>
              <a:rPr lang="en-US" sz="1800">
                <a:solidFill>
                  <a:srgbClr val="3F3F3F"/>
                </a:solidFill>
                <a:latin typeface="Trebuchet MS"/>
                <a:ea typeface="Trebuchet MS"/>
                <a:cs typeface="Trebuchet MS"/>
                <a:sym typeface="Trebuchet MS"/>
              </a:rPr>
              <a:t>12) Income Statement?</a:t>
            </a:r>
            <a:endParaRPr sz="1800">
              <a:solidFill>
                <a:srgbClr val="3F3F3F"/>
              </a:solidFill>
              <a:latin typeface="Trebuchet MS"/>
              <a:ea typeface="Trebuchet MS"/>
              <a:cs typeface="Trebuchet MS"/>
              <a:sym typeface="Trebuchet MS"/>
            </a:endParaRPr>
          </a:p>
          <a:p>
            <a:pPr indent="-342900" lvl="0" marL="457200" rtl="0" algn="l">
              <a:spcBef>
                <a:spcPts val="100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financially stable a company is</a:t>
            </a:r>
            <a:endParaRPr sz="1800">
              <a:solidFill>
                <a:srgbClr val="3F3F3F"/>
              </a:solidFill>
              <a:latin typeface="Trebuchet MS"/>
              <a:ea typeface="Trebuchet MS"/>
              <a:cs typeface="Trebuchet MS"/>
              <a:sym typeface="Trebuchet MS"/>
            </a:endParaRPr>
          </a:p>
          <a:p>
            <a:pPr indent="-342900" lvl="0" marL="4572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profitable a company is</a:t>
            </a:r>
            <a:endParaRPr sz="1800">
              <a:solidFill>
                <a:srgbClr val="3F3F3F"/>
              </a:solidFill>
              <a:latin typeface="Trebuchet MS"/>
              <a:ea typeface="Trebuchet MS"/>
              <a:cs typeface="Trebuchet MS"/>
              <a:sym typeface="Trebuchet MS"/>
            </a:endParaRPr>
          </a:p>
          <a:p>
            <a:pPr indent="-342900" lvl="0" marL="4572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valuable a company is</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Clr>
                <a:schemeClr val="dk1"/>
              </a:buClr>
              <a:buSzPts val="1100"/>
              <a:buFont typeface="Arial"/>
              <a:buNone/>
            </a:pPr>
            <a:r>
              <a:rPr lang="en-US" sz="1800">
                <a:solidFill>
                  <a:srgbClr val="3F3F3F"/>
                </a:solidFill>
                <a:latin typeface="Trebuchet MS"/>
                <a:ea typeface="Trebuchet MS"/>
                <a:cs typeface="Trebuchet MS"/>
                <a:sym typeface="Trebuchet MS"/>
              </a:rPr>
              <a:t>13) Balance Sheet?</a:t>
            </a:r>
            <a:endParaRPr sz="1800">
              <a:solidFill>
                <a:srgbClr val="3F3F3F"/>
              </a:solidFill>
              <a:latin typeface="Trebuchet MS"/>
              <a:ea typeface="Trebuchet MS"/>
              <a:cs typeface="Trebuchet MS"/>
              <a:sym typeface="Trebuchet MS"/>
            </a:endParaRPr>
          </a:p>
          <a:p>
            <a:pPr indent="-342900" lvl="0" marL="457200" rtl="0" algn="l">
              <a:spcBef>
                <a:spcPts val="100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financially stable a company is</a:t>
            </a:r>
            <a:endParaRPr sz="1800">
              <a:solidFill>
                <a:srgbClr val="3F3F3F"/>
              </a:solidFill>
              <a:latin typeface="Trebuchet MS"/>
              <a:ea typeface="Trebuchet MS"/>
              <a:cs typeface="Trebuchet MS"/>
              <a:sym typeface="Trebuchet MS"/>
            </a:endParaRPr>
          </a:p>
          <a:p>
            <a:pPr indent="-342900" lvl="0" marL="4572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profitable a company is</a:t>
            </a:r>
            <a:endParaRPr sz="1800">
              <a:solidFill>
                <a:srgbClr val="3F3F3F"/>
              </a:solidFill>
              <a:latin typeface="Trebuchet MS"/>
              <a:ea typeface="Trebuchet MS"/>
              <a:cs typeface="Trebuchet MS"/>
              <a:sym typeface="Trebuchet MS"/>
            </a:endParaRPr>
          </a:p>
          <a:p>
            <a:pPr indent="-342900" lvl="0" marL="4572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tells you how valuable a company is</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None/>
            </a:pPr>
            <a:r>
              <a:t/>
            </a:r>
            <a:endParaRPr sz="1800">
              <a:solidFill>
                <a:srgbClr val="3F3F3F"/>
              </a:solidFill>
              <a:latin typeface="Trebuchet MS"/>
              <a:ea typeface="Trebuchet MS"/>
              <a:cs typeface="Trebuchet MS"/>
              <a:sym typeface="Trebuchet MS"/>
            </a:endParaRPr>
          </a:p>
          <a:p>
            <a:pPr indent="-320040" lvl="0" marL="457200" rtl="0" algn="l">
              <a:spcBef>
                <a:spcPts val="100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What is it used for? XXXX</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reinvestment into product</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dividends</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all of the above</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What are not PPE? XXXXXX</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property</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Office Space</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inventory</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debt</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None/>
            </a:pPr>
            <a:r>
              <a:t/>
            </a:r>
            <a:endParaRPr sz="1800">
              <a:solidFill>
                <a:srgbClr val="3F3F3F"/>
              </a:solidFill>
              <a:latin typeface="Trebuchet MS"/>
              <a:ea typeface="Trebuchet MS"/>
              <a:cs typeface="Trebuchet MS"/>
              <a:sym typeface="Trebuchet MS"/>
            </a:endParaRPr>
          </a:p>
          <a:p>
            <a:pPr indent="-320040" lvl="0" marL="457200" rtl="0" algn="l">
              <a:spcBef>
                <a:spcPts val="100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what are operating activities? XXXXX</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activities conducted by the business from selling its good</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activities from buying/selling property</a:t>
            </a:r>
            <a:endParaRPr sz="1800">
              <a:solidFill>
                <a:srgbClr val="3F3F3F"/>
              </a:solidFill>
              <a:latin typeface="Trebuchet MS"/>
              <a:ea typeface="Trebuchet MS"/>
              <a:cs typeface="Trebuchet MS"/>
              <a:sym typeface="Trebuchet MS"/>
            </a:endParaRPr>
          </a:p>
          <a:p>
            <a:pPr indent="-342900" lvl="1"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money gained from shareholder</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Investing activities?XXXXX</a:t>
            </a:r>
            <a:endParaRPr sz="1800">
              <a:solidFill>
                <a:srgbClr val="3F3F3F"/>
              </a:solidFill>
              <a:latin typeface="Trebuchet MS"/>
              <a:ea typeface="Trebuchet MS"/>
              <a:cs typeface="Trebuchet MS"/>
              <a:sym typeface="Trebuchet MS"/>
            </a:endParaRPr>
          </a:p>
          <a:p>
            <a:pPr indent="-342900" lvl="0"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activities conducted by the business from selling its good</a:t>
            </a:r>
            <a:endParaRPr sz="1800">
              <a:solidFill>
                <a:srgbClr val="3F3F3F"/>
              </a:solidFill>
              <a:latin typeface="Trebuchet MS"/>
              <a:ea typeface="Trebuchet MS"/>
              <a:cs typeface="Trebuchet MS"/>
              <a:sym typeface="Trebuchet MS"/>
            </a:endParaRPr>
          </a:p>
          <a:p>
            <a:pPr indent="0" lvl="0" marL="457200" rtl="0" algn="l">
              <a:spcBef>
                <a:spcPts val="1000"/>
              </a:spcBef>
              <a:spcAft>
                <a:spcPts val="0"/>
              </a:spcAft>
              <a:buClr>
                <a:schemeClr val="dk1"/>
              </a:buClr>
              <a:buSzPts val="1100"/>
              <a:buFont typeface="Arial"/>
              <a:buNone/>
            </a:pPr>
            <a:r>
              <a:rPr lang="en-US" sz="1800">
                <a:solidFill>
                  <a:srgbClr val="3F3F3F"/>
                </a:solidFill>
                <a:latin typeface="Trebuchet MS"/>
                <a:ea typeface="Trebuchet MS"/>
                <a:cs typeface="Trebuchet MS"/>
                <a:sym typeface="Trebuchet MS"/>
              </a:rPr>
              <a:t>b) activities from buying/selling property</a:t>
            </a:r>
            <a:endParaRPr sz="1800">
              <a:solidFill>
                <a:srgbClr val="3F3F3F"/>
              </a:solidFill>
              <a:latin typeface="Trebuchet MS"/>
              <a:ea typeface="Trebuchet MS"/>
              <a:cs typeface="Trebuchet MS"/>
              <a:sym typeface="Trebuchet MS"/>
            </a:endParaRPr>
          </a:p>
          <a:p>
            <a:pPr indent="0" lvl="0" marL="457200" rtl="0" algn="l">
              <a:spcBef>
                <a:spcPts val="1000"/>
              </a:spcBef>
              <a:spcAft>
                <a:spcPts val="0"/>
              </a:spcAft>
              <a:buClr>
                <a:schemeClr val="dk1"/>
              </a:buClr>
              <a:buSzPts val="1100"/>
              <a:buFont typeface="Arial"/>
              <a:buNone/>
            </a:pPr>
            <a:r>
              <a:rPr lang="en-US" sz="1800">
                <a:solidFill>
                  <a:srgbClr val="3F3F3F"/>
                </a:solidFill>
                <a:latin typeface="Trebuchet MS"/>
                <a:ea typeface="Trebuchet MS"/>
                <a:cs typeface="Trebuchet MS"/>
                <a:sym typeface="Trebuchet MS"/>
              </a:rPr>
              <a:t>c) money gained from shareholder</a:t>
            </a:r>
            <a:endParaRPr sz="1800">
              <a:solidFill>
                <a:srgbClr val="3F3F3F"/>
              </a:solidFill>
              <a:latin typeface="Trebuchet MS"/>
              <a:ea typeface="Trebuchet MS"/>
              <a:cs typeface="Trebuchet MS"/>
              <a:sym typeface="Trebuchet MS"/>
            </a:endParaRPr>
          </a:p>
          <a:p>
            <a:pPr indent="-320040" lvl="0" marL="457200" rtl="0" algn="l">
              <a:spcBef>
                <a:spcPts val="1000"/>
              </a:spcBef>
              <a:spcAft>
                <a:spcPts val="0"/>
              </a:spcAft>
              <a:buClr>
                <a:srgbClr val="90C226"/>
              </a:buClr>
              <a:buSzPts val="1440"/>
              <a:buFont typeface="Noto Sans Symbols"/>
              <a:buAutoNum type="arabicParenR"/>
            </a:pPr>
            <a:r>
              <a:rPr lang="en-US" sz="1800">
                <a:solidFill>
                  <a:srgbClr val="3F3F3F"/>
                </a:solidFill>
                <a:latin typeface="Trebuchet MS"/>
                <a:ea typeface="Trebuchet MS"/>
                <a:cs typeface="Trebuchet MS"/>
                <a:sym typeface="Trebuchet MS"/>
              </a:rPr>
              <a:t>financing activities?XXXXX</a:t>
            </a:r>
            <a:endParaRPr sz="1800">
              <a:solidFill>
                <a:srgbClr val="3F3F3F"/>
              </a:solidFill>
              <a:latin typeface="Trebuchet MS"/>
              <a:ea typeface="Trebuchet MS"/>
              <a:cs typeface="Trebuchet MS"/>
              <a:sym typeface="Trebuchet MS"/>
            </a:endParaRPr>
          </a:p>
          <a:p>
            <a:pPr indent="-342900" lvl="0" marL="914400" rtl="0" algn="l">
              <a:spcBef>
                <a:spcPts val="0"/>
              </a:spcBef>
              <a:spcAft>
                <a:spcPts val="0"/>
              </a:spcAft>
              <a:buClr>
                <a:srgbClr val="3F3F3F"/>
              </a:buClr>
              <a:buSzPts val="1800"/>
              <a:buFont typeface="Trebuchet MS"/>
              <a:buAutoNum type="alphaLcParenR"/>
            </a:pPr>
            <a:r>
              <a:rPr lang="en-US" sz="1800">
                <a:solidFill>
                  <a:srgbClr val="3F3F3F"/>
                </a:solidFill>
                <a:latin typeface="Trebuchet MS"/>
                <a:ea typeface="Trebuchet MS"/>
                <a:cs typeface="Trebuchet MS"/>
                <a:sym typeface="Trebuchet MS"/>
              </a:rPr>
              <a:t>activities conducted by the business from selling its good</a:t>
            </a:r>
            <a:endParaRPr sz="1800">
              <a:solidFill>
                <a:srgbClr val="3F3F3F"/>
              </a:solidFill>
              <a:latin typeface="Trebuchet MS"/>
              <a:ea typeface="Trebuchet MS"/>
              <a:cs typeface="Trebuchet MS"/>
              <a:sym typeface="Trebuchet MS"/>
            </a:endParaRPr>
          </a:p>
          <a:p>
            <a:pPr indent="0" lvl="0" marL="457200" rtl="0" algn="l">
              <a:spcBef>
                <a:spcPts val="1000"/>
              </a:spcBef>
              <a:spcAft>
                <a:spcPts val="0"/>
              </a:spcAft>
              <a:buClr>
                <a:schemeClr val="dk1"/>
              </a:buClr>
              <a:buSzPts val="1100"/>
              <a:buFont typeface="Arial"/>
              <a:buNone/>
            </a:pPr>
            <a:r>
              <a:rPr lang="en-US" sz="1800">
                <a:solidFill>
                  <a:srgbClr val="3F3F3F"/>
                </a:solidFill>
                <a:latin typeface="Trebuchet MS"/>
                <a:ea typeface="Trebuchet MS"/>
                <a:cs typeface="Trebuchet MS"/>
                <a:sym typeface="Trebuchet MS"/>
              </a:rPr>
              <a:t>b) activities from buying/selling property</a:t>
            </a:r>
            <a:endParaRPr sz="1800">
              <a:solidFill>
                <a:srgbClr val="3F3F3F"/>
              </a:solidFill>
              <a:latin typeface="Trebuchet MS"/>
              <a:ea typeface="Trebuchet MS"/>
              <a:cs typeface="Trebuchet MS"/>
              <a:sym typeface="Trebuchet MS"/>
            </a:endParaRPr>
          </a:p>
          <a:p>
            <a:pPr indent="0" lvl="0" marL="457200" rtl="0" algn="l">
              <a:spcBef>
                <a:spcPts val="1000"/>
              </a:spcBef>
              <a:spcAft>
                <a:spcPts val="0"/>
              </a:spcAft>
              <a:buClr>
                <a:schemeClr val="dk1"/>
              </a:buClr>
              <a:buSzPts val="1100"/>
              <a:buFont typeface="Arial"/>
              <a:buNone/>
            </a:pPr>
            <a:r>
              <a:rPr lang="en-US" sz="1800">
                <a:solidFill>
                  <a:srgbClr val="3F3F3F"/>
                </a:solidFill>
                <a:latin typeface="Trebuchet MS"/>
                <a:ea typeface="Trebuchet MS"/>
                <a:cs typeface="Trebuchet MS"/>
                <a:sym typeface="Trebuchet MS"/>
              </a:rPr>
              <a:t>c) money gained from shareholder</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Clr>
                <a:schemeClr val="dk1"/>
              </a:buClr>
              <a:buSzPts val="1100"/>
              <a:buFont typeface="Arial"/>
              <a:buNone/>
            </a:pPr>
            <a:r>
              <a:t/>
            </a:r>
            <a:endParaRPr sz="1800">
              <a:solidFill>
                <a:srgbClr val="3F3F3F"/>
              </a:solidFill>
              <a:latin typeface="Trebuchet MS"/>
              <a:ea typeface="Trebuchet MS"/>
              <a:cs typeface="Trebuchet MS"/>
              <a:sym typeface="Trebuchet MS"/>
            </a:endParaRPr>
          </a:p>
          <a:p>
            <a:pPr indent="0" lvl="0" marL="0" rtl="0" algn="l">
              <a:spcBef>
                <a:spcPts val="1000"/>
              </a:spcBef>
              <a:spcAft>
                <a:spcPts val="0"/>
              </a:spcAft>
              <a:buClr>
                <a:schemeClr val="dk1"/>
              </a:buClr>
              <a:buSzPts val="1100"/>
              <a:buFont typeface="Arial"/>
              <a:buNone/>
            </a:pPr>
            <a:r>
              <a:t/>
            </a:r>
            <a:endParaRPr sz="1800">
              <a:solidFill>
                <a:srgbClr val="3F3F3F"/>
              </a:solidFill>
              <a:latin typeface="Trebuchet MS"/>
              <a:ea typeface="Trebuchet MS"/>
              <a:cs typeface="Trebuchet MS"/>
              <a:sym typeface="Trebuchet MS"/>
            </a:endParaRPr>
          </a:p>
        </p:txBody>
      </p:sp>
      <p:sp>
        <p:nvSpPr>
          <p:cNvPr id="1296" name="Google Shape;1296;gdff334f228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e53d139073_1_15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e53d139073_1_15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many people look at the trends, but do they also do deep research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Where to find this info </a:t>
            </a:r>
            <a:endParaRPr/>
          </a:p>
          <a:p>
            <a:pPr indent="0" lvl="0" marL="0" rtl="0" algn="l">
              <a:spcBef>
                <a:spcPts val="0"/>
              </a:spcBef>
              <a:spcAft>
                <a:spcPts val="0"/>
              </a:spcAft>
              <a:buNone/>
            </a:pPr>
            <a:r>
              <a:rPr lang="en-US"/>
              <a:t>MOst finance sites</a:t>
            </a:r>
            <a:endParaRPr/>
          </a:p>
          <a:p>
            <a:pPr indent="0" lvl="0" marL="0" rtl="0" algn="l">
              <a:spcBef>
                <a:spcPts val="0"/>
              </a:spcBef>
              <a:spcAft>
                <a:spcPts val="0"/>
              </a:spcAft>
              <a:buNone/>
            </a:pPr>
            <a:r>
              <a:rPr lang="en-US"/>
              <a:t>also, the</a:t>
            </a:r>
            <a:r>
              <a:rPr b="1" lang="en-US"/>
              <a:t> 10K or 10Q</a:t>
            </a:r>
            <a:endParaRPr b="1"/>
          </a:p>
        </p:txBody>
      </p:sp>
      <p:sp>
        <p:nvSpPr>
          <p:cNvPr id="1303" name="Google Shape;1303;ge53d139073_1_15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e53d139073_1_17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e53d139073_1_17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0" name="Google Shape;1310;ge53d139073_1_17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e745e7f3f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5" name="Google Shape;1315;ge745e7f3f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6" name="Google Shape;1316;ge745e7f3f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ge51d6d7bdd_0_27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1" name="Google Shape;1321;ge51d6d7bdd_0_27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2" name="Google Shape;1322;ge51d6d7bdd_0_27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df763e58e8_1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27" name="Google Shape;1327;gdf763e58e8_1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YOU KNOW HOW TO ANALYZE COMPANIES, technical and fundamental, but still need some guiding principle on how to invest/ screen companies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 are the four categories we’ll look at, if you want to jot it down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pancakes/ vs oatmeal</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BK, FANG, tesla</a:t>
            </a:r>
            <a:endParaRPr/>
          </a:p>
          <a:p>
            <a:pPr indent="-317500" lvl="0" marL="457200" rtl="0" algn="l">
              <a:spcBef>
                <a:spcPts val="0"/>
              </a:spcBef>
              <a:spcAft>
                <a:spcPts val="0"/>
              </a:spcAft>
              <a:buSzPts val="1400"/>
              <a:buChar char="-"/>
            </a:pPr>
            <a:r>
              <a:rPr lang="en-US"/>
              <a:t>low prce - gamestop, bbby, so 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might want</a:t>
            </a:r>
            <a:endParaRPr/>
          </a:p>
        </p:txBody>
      </p:sp>
      <p:sp>
        <p:nvSpPr>
          <p:cNvPr id="1328" name="Google Shape;1328;gdf763e58e8_1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e4ec957309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3" name="Google Shape;983;ge4ec957309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can anyone give me two ways to make money? now that you’re a shareholder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Imagine that Facebook is this pie. Then imagine taking a piece of this pie. You can think of this piece as your stock. So there are five shares in total and now you have one. Now, you can Wait until your piece becomes valuable and then sell, or wait for Facebook to pay you a dividend, which is basically a small amount of money , a dollar , as a thank you for simply being an “owner” in the company. The market is just where one buys and sells these “pieces” of the pie.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is a stock? </a:t>
            </a:r>
            <a:endParaRPr/>
          </a:p>
          <a:p>
            <a:pPr indent="-317500" lvl="0" marL="457200" rtl="0" algn="l">
              <a:lnSpc>
                <a:spcPct val="100000"/>
              </a:lnSpc>
              <a:spcBef>
                <a:spcPts val="0"/>
              </a:spcBef>
              <a:spcAft>
                <a:spcPts val="0"/>
              </a:spcAft>
              <a:buSzPts val="1400"/>
              <a:buChar char="-"/>
            </a:pPr>
            <a:r>
              <a:rPr lang="en-US"/>
              <a:t>an ownership of a company</a:t>
            </a:r>
            <a:endParaRPr/>
          </a:p>
          <a:p>
            <a:pPr indent="0" lvl="0" marL="0" rtl="0" algn="l">
              <a:lnSpc>
                <a:spcPct val="100000"/>
              </a:lnSpc>
              <a:spcBef>
                <a:spcPts val="0"/>
              </a:spcBef>
              <a:spcAft>
                <a:spcPts val="0"/>
              </a:spcAft>
              <a:buSzPts val="1400"/>
              <a:buNone/>
            </a:pPr>
            <a:r>
              <a:rPr lang="en-US"/>
              <a:t>What is the SM?</a:t>
            </a:r>
            <a:endParaRPr/>
          </a:p>
          <a:p>
            <a:pPr indent="-317500" lvl="0" marL="457200" rtl="0" algn="l">
              <a:lnSpc>
                <a:spcPct val="100000"/>
              </a:lnSpc>
              <a:spcBef>
                <a:spcPts val="0"/>
              </a:spcBef>
              <a:spcAft>
                <a:spcPts val="0"/>
              </a:spcAft>
              <a:buSzPts val="1400"/>
              <a:buChar char="-"/>
            </a:pPr>
            <a:r>
              <a:rPr lang="en-US"/>
              <a:t>A place where people go to buy and trade these stock</a:t>
            </a:r>
            <a:endParaRPr/>
          </a:p>
          <a:p>
            <a:pPr indent="0" lvl="0" marL="0" rtl="0" algn="l">
              <a:lnSpc>
                <a:spcPct val="100000"/>
              </a:lnSpc>
              <a:spcBef>
                <a:spcPts val="0"/>
              </a:spcBef>
              <a:spcAft>
                <a:spcPts val="0"/>
              </a:spcAft>
              <a:buSzPts val="1400"/>
              <a:buNone/>
            </a:pPr>
            <a:r>
              <a:rPr lang="en-US"/>
              <a:t>What are the two ways to make money?</a:t>
            </a:r>
            <a:endParaRPr/>
          </a:p>
          <a:p>
            <a:pPr indent="-317500" lvl="0" marL="457200" rtl="0" algn="l">
              <a:lnSpc>
                <a:spcPct val="100000"/>
              </a:lnSpc>
              <a:spcBef>
                <a:spcPts val="0"/>
              </a:spcBef>
              <a:spcAft>
                <a:spcPts val="0"/>
              </a:spcAft>
              <a:buSzPts val="1400"/>
              <a:buChar char="-"/>
            </a:pPr>
            <a:r>
              <a:rPr lang="en-US"/>
              <a:t>by investing in stock with money you could have invested elsewhere , you are rewarded with some money, other known as dividend (20 cents i.e).</a:t>
            </a:r>
            <a:endParaRPr/>
          </a:p>
          <a:p>
            <a:pPr indent="-317500" lvl="0" marL="457200" rtl="0" algn="l">
              <a:lnSpc>
                <a:spcPct val="100000"/>
              </a:lnSpc>
              <a:spcBef>
                <a:spcPts val="0"/>
              </a:spcBef>
              <a:spcAft>
                <a:spcPts val="0"/>
              </a:spcAft>
              <a:buSzPts val="1400"/>
              <a:buChar char="-"/>
            </a:pPr>
            <a:r>
              <a:rPr lang="en-US"/>
              <a:t>You can sell the stock at a higher price.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*whenever you buy or sell, companies not affected</a:t>
            </a:r>
            <a:endParaRPr/>
          </a:p>
          <a:p>
            <a:pPr indent="0" lvl="0" marL="0" rtl="0" algn="l">
              <a:lnSpc>
                <a:spcPct val="100000"/>
              </a:lnSpc>
              <a:spcBef>
                <a:spcPts val="0"/>
              </a:spcBef>
              <a:spcAft>
                <a:spcPts val="0"/>
              </a:spcAft>
              <a:buSzPts val="1400"/>
              <a:buNone/>
            </a:pPr>
            <a:r>
              <a:t/>
            </a:r>
            <a:endParaRPr/>
          </a:p>
        </p:txBody>
      </p:sp>
      <p:sp>
        <p:nvSpPr>
          <p:cNvPr id="984" name="Google Shape;984;ge4ec957309_0_1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gdf763e58e8_1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4" name="Google Shape;1334;gdf763e58e8_1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overvalued - companies that are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third point - its like paying tesla 671 dollars for them generate just one dollar worth of money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Undervalued is the opposite - </a:t>
            </a:r>
            <a:r>
              <a:rPr lang="en-US" sz="1800">
                <a:solidFill>
                  <a:srgbClr val="3F3F3F"/>
                </a:solidFill>
                <a:latin typeface="Trebuchet MS"/>
                <a:ea typeface="Trebuchet MS"/>
                <a:cs typeface="Trebuchet MS"/>
                <a:sym typeface="Trebuchet MS"/>
              </a:rPr>
              <a:t>(formerly) gamestop, amc, but also many smaller, less known companies</a:t>
            </a:r>
            <a:endParaRPr sz="180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800">
                <a:solidFill>
                  <a:srgbClr val="3F3F3F"/>
                </a:solidFill>
                <a:latin typeface="Trebuchet MS"/>
                <a:ea typeface="Trebuchet MS"/>
                <a:cs typeface="Trebuchet MS"/>
                <a:sym typeface="Trebuchet MS"/>
              </a:rPr>
              <a:t>consider it when investing in companies -&gt; both have their advantages; so pay attentino</a:t>
            </a:r>
            <a:endParaRPr sz="180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sz="18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1800">
                <a:solidFill>
                  <a:srgbClr val="3F3F3F"/>
                </a:solidFill>
                <a:latin typeface="Trebuchet MS"/>
                <a:ea typeface="Trebuchet MS"/>
                <a:cs typeface="Trebuchet MS"/>
                <a:sym typeface="Trebuchet MS"/>
              </a:rPr>
              <a:t>what a</a:t>
            </a:r>
            <a:endParaRPr sz="1800">
              <a:solidFill>
                <a:srgbClr val="3F3F3F"/>
              </a:solidFill>
              <a:latin typeface="Trebuchet MS"/>
              <a:ea typeface="Trebuchet MS"/>
              <a:cs typeface="Trebuchet MS"/>
              <a:sym typeface="Trebuchet MS"/>
            </a:endParaRPr>
          </a:p>
        </p:txBody>
      </p:sp>
      <p:sp>
        <p:nvSpPr>
          <p:cNvPr id="1335" name="Google Shape;1335;gdf763e58e8_1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df763e58e8_1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df763e58e8_1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overvalued - a company whose price is much higher than its profit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Strategy: go for a mixed approach</a:t>
            </a:r>
            <a:endParaRPr/>
          </a:p>
          <a:p>
            <a:pPr indent="0" lvl="0" marL="0" rtl="0" algn="l">
              <a:spcBef>
                <a:spcPts val="0"/>
              </a:spcBef>
              <a:spcAft>
                <a:spcPts val="0"/>
              </a:spcAft>
              <a:buNone/>
            </a:pPr>
            <a:r>
              <a:t/>
            </a:r>
            <a:endParaRPr/>
          </a:p>
        </p:txBody>
      </p:sp>
      <p:sp>
        <p:nvSpPr>
          <p:cNvPr id="1341" name="Google Shape;1341;gdf763e58e8_1_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5" name="Shape 1345"/>
        <p:cNvGrpSpPr/>
        <p:nvPr/>
      </p:nvGrpSpPr>
      <p:grpSpPr>
        <a:xfrm>
          <a:off x="0" y="0"/>
          <a:ext cx="0" cy="0"/>
          <a:chOff x="0" y="0"/>
          <a:chExt cx="0" cy="0"/>
        </a:xfrm>
      </p:grpSpPr>
      <p:sp>
        <p:nvSpPr>
          <p:cNvPr id="1346" name="Google Shape;1346;gdf763e58e8_1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7" name="Google Shape;1347;gdf763e58e8_1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important to know as your fa might apply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you’re concerned look at ESG stocks - </a:t>
            </a:r>
            <a:endParaRPr/>
          </a:p>
          <a:p>
            <a:pPr indent="0" lvl="0" marL="0" rtl="0" algn="l">
              <a:spcBef>
                <a:spcPts val="0"/>
              </a:spcBef>
              <a:spcAft>
                <a:spcPts val="0"/>
              </a:spcAft>
              <a:buNone/>
            </a:pPr>
            <a:r>
              <a:rPr lang="en-US"/>
              <a:t>acronym</a:t>
            </a:r>
            <a:endParaRPr/>
          </a:p>
          <a:p>
            <a:pPr indent="0" lvl="0" marL="0" rtl="0" algn="l">
              <a:spcBef>
                <a:spcPts val="0"/>
              </a:spcBef>
              <a:spcAft>
                <a:spcPts val="0"/>
              </a:spcAft>
              <a:buNone/>
            </a:pPr>
            <a:r>
              <a:rPr lang="en-US"/>
              <a:t>ESG stocks are known for being sustainable and good corporate practices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go deeper, her’s what each things means: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example f4 social - axon, microsoft, tech in general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theses are just companies that can used as an example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4govt - </a:t>
            </a:r>
            <a:r>
              <a:rPr lang="en-US"/>
              <a:t>are the leaders looking out for themselves or company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There mtfs that screen so no need to do the reseach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what are companies you consider to be ESG and undervalued/overvalued; we can talk about it??</a:t>
            </a:r>
            <a:endParaRPr/>
          </a:p>
        </p:txBody>
      </p:sp>
      <p:sp>
        <p:nvSpPr>
          <p:cNvPr id="1348" name="Google Shape;1348;gdf763e58e8_1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ge07512ef3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54" name="Google Shape;1354;ge07512ef3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https://www.investopedia.com/articles/stocks/12/investing-and-faith.asp#does-faith-based-investing-work</a:t>
            </a: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mtfs that screen so no need to do the reseach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idea is to show you how varied companies can be, and how you can choose the stock that </a:t>
            </a:r>
            <a:r>
              <a:rPr lang="en-US"/>
              <a:t>you</a:t>
            </a:r>
            <a:r>
              <a:rPr lang="en-US"/>
              <a:t> desire</a:t>
            </a:r>
            <a:endParaRPr/>
          </a:p>
        </p:txBody>
      </p:sp>
      <p:sp>
        <p:nvSpPr>
          <p:cNvPr id="1355" name="Google Shape;1355;ge07512ef3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e3adc555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1" name="Google Shape;1361;ge3adc55564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gdf763e58e8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7" name="Google Shape;1367;gdf763e58e8_1_2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Each share gives you one vote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someone owns more than 50% of company-- they can basically control the firm (i.e FB)</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df763e58e8_1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3" name="Google Shape;1373;gdf763e58e8_1_1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df763e58e8_1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df763e58e8_1_2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35 degrees is lethal ; this measures wet bulb temperatures (takes into account humidity, not just raw temperature) We see that parts of southern hemisphere are at risk…..this is one argument to make for divestment from fossil fuels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Enphase, renewable energy group, solar edge  -&gt; avoid investing TOO much into companies (rio tinto, Exxon,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df763e58e8_1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6" name="Google Shape;1386;gdf763e58e8_1_2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dff334f228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dff334f228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are undervalued companies?</a:t>
            </a:r>
            <a:endParaRPr/>
          </a:p>
          <a:p>
            <a:pPr indent="0" lvl="0" marL="0" rtl="0" algn="l">
              <a:spcBef>
                <a:spcPts val="0"/>
              </a:spcBef>
              <a:spcAft>
                <a:spcPts val="0"/>
              </a:spcAft>
              <a:buNone/>
            </a:pPr>
            <a:r>
              <a:rPr lang="en-US"/>
              <a:t>-companies with high value but low price</a:t>
            </a:r>
            <a:endParaRPr/>
          </a:p>
          <a:p>
            <a:pPr indent="0" lvl="0" marL="0" rtl="0" algn="l">
              <a:spcBef>
                <a:spcPts val="0"/>
              </a:spcBef>
              <a:spcAft>
                <a:spcPts val="0"/>
              </a:spcAft>
              <a:buNone/>
            </a:pPr>
            <a:r>
              <a:rPr lang="en-US"/>
              <a:t>-</a:t>
            </a:r>
            <a:r>
              <a:rPr lang="en-US"/>
              <a:t>companies</a:t>
            </a:r>
            <a:r>
              <a:rPr lang="en-US"/>
              <a:t> with low value but high price</a:t>
            </a:r>
            <a:endParaRPr/>
          </a:p>
          <a:p>
            <a:pPr indent="0" lvl="0" marL="0" rtl="0" algn="l">
              <a:spcBef>
                <a:spcPts val="0"/>
              </a:spcBef>
              <a:spcAft>
                <a:spcPts val="0"/>
              </a:spcAft>
              <a:buClr>
                <a:schemeClr val="dk1"/>
              </a:buClr>
              <a:buSzPts val="1100"/>
              <a:buFont typeface="Arial"/>
              <a:buNone/>
            </a:pPr>
            <a:r>
              <a:rPr lang="en-US"/>
              <a:t>-</a:t>
            </a:r>
            <a:r>
              <a:rPr lang="en-US"/>
              <a:t>companies with low value and low price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are overvalued companies?</a:t>
            </a:r>
            <a:endParaRPr/>
          </a:p>
          <a:p>
            <a:pPr indent="0" lvl="0" marL="0" rtl="0" algn="l">
              <a:spcBef>
                <a:spcPts val="0"/>
              </a:spcBef>
              <a:spcAft>
                <a:spcPts val="0"/>
              </a:spcAft>
              <a:buClr>
                <a:schemeClr val="dk1"/>
              </a:buClr>
              <a:buSzPts val="1100"/>
              <a:buFont typeface="Arial"/>
              <a:buNone/>
            </a:pPr>
            <a:r>
              <a:rPr lang="en-US"/>
              <a:t>-</a:t>
            </a:r>
            <a:r>
              <a:rPr lang="en-US"/>
              <a:t>companies with high value but low price</a:t>
            </a:r>
            <a:endParaRPr/>
          </a:p>
          <a:p>
            <a:pPr indent="0" lvl="0" marL="0" rtl="0" algn="l">
              <a:spcBef>
                <a:spcPts val="0"/>
              </a:spcBef>
              <a:spcAft>
                <a:spcPts val="0"/>
              </a:spcAft>
              <a:buNone/>
            </a:pPr>
            <a:r>
              <a:rPr lang="en-US"/>
              <a:t>-companies with low value but high price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rights do you have as shareholder?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apple, a large company whose products are popular? It is, likely,</a:t>
            </a:r>
            <a:endParaRPr/>
          </a:p>
          <a:p>
            <a:pPr indent="0" lvl="0" marL="0" rtl="0" algn="l">
              <a:spcBef>
                <a:spcPts val="0"/>
              </a:spcBef>
              <a:spcAft>
                <a:spcPts val="0"/>
              </a:spcAft>
              <a:buNone/>
            </a:pPr>
            <a:r>
              <a:rPr lang="en-US"/>
              <a:t>overvalued</a:t>
            </a:r>
            <a:endParaRPr/>
          </a:p>
          <a:p>
            <a:pPr indent="0" lvl="0" marL="0" rtl="0" algn="l">
              <a:spcBef>
                <a:spcPts val="0"/>
              </a:spcBef>
              <a:spcAft>
                <a:spcPts val="0"/>
              </a:spcAft>
              <a:buNone/>
            </a:pPr>
            <a:r>
              <a:rPr lang="en-US"/>
              <a:t>undervalued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have Oatly, a vegan milk producing company, that recently came to the market, it is most likely</a:t>
            </a:r>
            <a:endParaRPr/>
          </a:p>
          <a:p>
            <a:pPr indent="0" lvl="0" marL="0" rtl="0" algn="l">
              <a:spcBef>
                <a:spcPts val="0"/>
              </a:spcBef>
              <a:spcAft>
                <a:spcPts val="0"/>
              </a:spcAft>
              <a:buNone/>
            </a:pPr>
            <a:r>
              <a:rPr lang="en-US"/>
              <a:t>overvalued</a:t>
            </a:r>
            <a:endParaRPr/>
          </a:p>
          <a:p>
            <a:pPr indent="0" lvl="0" marL="0" rtl="0" algn="l">
              <a:spcBef>
                <a:spcPts val="0"/>
              </a:spcBef>
              <a:spcAft>
                <a:spcPts val="0"/>
              </a:spcAft>
              <a:buNone/>
            </a:pPr>
            <a:r>
              <a:rPr lang="en-US"/>
              <a:t>undervalued</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does ESG stand for?</a:t>
            </a:r>
            <a:endParaRPr/>
          </a:p>
          <a:p>
            <a:pPr indent="-317500" lvl="0" marL="457200" rtl="0" algn="l">
              <a:spcBef>
                <a:spcPts val="0"/>
              </a:spcBef>
              <a:spcAft>
                <a:spcPts val="0"/>
              </a:spcAft>
              <a:buSzPts val="1400"/>
              <a:buChar char="-"/>
            </a:pPr>
            <a:r>
              <a:rPr lang="en-US"/>
              <a:t>a) Environmental, Smart, Governance</a:t>
            </a:r>
            <a:endParaRPr/>
          </a:p>
          <a:p>
            <a:pPr indent="-317500" lvl="0" marL="457200" rtl="0" algn="l">
              <a:spcBef>
                <a:spcPts val="0"/>
              </a:spcBef>
              <a:spcAft>
                <a:spcPts val="0"/>
              </a:spcAft>
              <a:buSzPts val="1400"/>
              <a:buChar char="-"/>
            </a:pPr>
            <a:r>
              <a:rPr lang="en-US"/>
              <a:t>b) Environmental, Social, Governance</a:t>
            </a:r>
            <a:endParaRPr/>
          </a:p>
          <a:p>
            <a:pPr indent="-317500" lvl="0" marL="457200" rtl="0" algn="l">
              <a:spcBef>
                <a:spcPts val="0"/>
              </a:spcBef>
              <a:spcAft>
                <a:spcPts val="0"/>
              </a:spcAft>
              <a:buSzPts val="1400"/>
              <a:buChar char="-"/>
            </a:pPr>
            <a:r>
              <a:rPr lang="en-US"/>
              <a:t>c) Environmental, Social, Government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is divestment?</a:t>
            </a:r>
            <a:endParaRPr/>
          </a:p>
          <a:p>
            <a:pPr indent="-317500" lvl="0" marL="457200" rtl="0" algn="l">
              <a:spcBef>
                <a:spcPts val="0"/>
              </a:spcBef>
              <a:spcAft>
                <a:spcPts val="0"/>
              </a:spcAft>
              <a:buSzPts val="1400"/>
              <a:buChar char="-"/>
            </a:pPr>
            <a:r>
              <a:rPr lang="en-US"/>
              <a:t>a) invest in</a:t>
            </a:r>
            <a:endParaRPr/>
          </a:p>
          <a:p>
            <a:pPr indent="-317500" lvl="0" marL="457200" rtl="0" algn="l">
              <a:spcBef>
                <a:spcPts val="0"/>
              </a:spcBef>
              <a:spcAft>
                <a:spcPts val="0"/>
              </a:spcAft>
              <a:buSzPts val="1400"/>
              <a:buChar char="-"/>
            </a:pPr>
            <a:r>
              <a:rPr lang="en-US"/>
              <a:t>b) withdraw money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options do have to make changes to company?</a:t>
            </a:r>
            <a:endParaRPr/>
          </a:p>
          <a:p>
            <a:pPr indent="0" lvl="0" marL="0" rtl="0" algn="l">
              <a:spcBef>
                <a:spcPts val="0"/>
              </a:spcBef>
              <a:spcAft>
                <a:spcPts val="0"/>
              </a:spcAft>
              <a:buNone/>
            </a:pPr>
            <a:r>
              <a:rPr lang="en-US"/>
              <a:t>	a) invest in another company</a:t>
            </a:r>
            <a:endParaRPr/>
          </a:p>
          <a:p>
            <a:pPr indent="0" lvl="0" marL="0" rtl="0" algn="l">
              <a:spcBef>
                <a:spcPts val="0"/>
              </a:spcBef>
              <a:spcAft>
                <a:spcPts val="0"/>
              </a:spcAft>
              <a:buNone/>
            </a:pPr>
            <a:r>
              <a:rPr lang="en-US"/>
              <a:t>	b) invest and vote in the board</a:t>
            </a:r>
            <a:endParaRPr/>
          </a:p>
          <a:p>
            <a:pPr indent="0" lvl="0" marL="0" rtl="0" algn="l">
              <a:spcBef>
                <a:spcPts val="0"/>
              </a:spcBef>
              <a:spcAft>
                <a:spcPts val="0"/>
              </a:spcAft>
              <a:buNone/>
            </a:pPr>
            <a:r>
              <a:rPr lang="en-US"/>
              <a:t>	c) divest from it</a:t>
            </a:r>
            <a:endParaRPr/>
          </a:p>
          <a:p>
            <a:pPr indent="0" lvl="0" marL="0" rtl="0" algn="l">
              <a:spcBef>
                <a:spcPts val="0"/>
              </a:spcBef>
              <a:spcAft>
                <a:spcPts val="0"/>
              </a:spcAft>
              <a:buNone/>
            </a:pPr>
            <a:r>
              <a:rPr lang="en-US"/>
              <a:t>	d) a, b, and 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is governance? </a:t>
            </a:r>
            <a:endParaRPr/>
          </a:p>
          <a:p>
            <a:pPr indent="-317500" lvl="0" marL="457200" rtl="0" algn="l">
              <a:spcBef>
                <a:spcPts val="0"/>
              </a:spcBef>
              <a:spcAft>
                <a:spcPts val="0"/>
              </a:spcAft>
              <a:buSzPts val="1400"/>
              <a:buAutoNum type="alphaLcParenR"/>
            </a:pPr>
            <a:r>
              <a:rPr lang="en-US"/>
              <a:t>refers to the government and law</a:t>
            </a:r>
            <a:endParaRPr/>
          </a:p>
          <a:p>
            <a:pPr indent="-317500" lvl="0" marL="457200" rtl="0" algn="l">
              <a:spcBef>
                <a:spcPts val="0"/>
              </a:spcBef>
              <a:spcAft>
                <a:spcPts val="0"/>
              </a:spcAft>
              <a:buSzPts val="1400"/>
              <a:buAutoNum type="alphaLcParenR"/>
            </a:pPr>
            <a:r>
              <a:rPr lang="en-US"/>
              <a:t>refers to the board of directors </a:t>
            </a:r>
            <a:endParaRPr/>
          </a:p>
          <a:p>
            <a:pPr indent="-317500" lvl="0" marL="457200" rtl="0" algn="l">
              <a:spcBef>
                <a:spcPts val="0"/>
              </a:spcBef>
              <a:spcAft>
                <a:spcPts val="0"/>
              </a:spcAft>
              <a:buSzPts val="1400"/>
              <a:buAutoNum type="alphaLcParenR"/>
            </a:pPr>
            <a:r>
              <a:rPr lang="en-US"/>
              <a:t>refers to the pay of employees</a:t>
            </a:r>
            <a:endParaRPr/>
          </a:p>
          <a:p>
            <a:pPr indent="-317500" lvl="0" marL="457200" rtl="0" algn="l">
              <a:spcBef>
                <a:spcPts val="0"/>
              </a:spcBef>
              <a:spcAft>
                <a:spcPts val="0"/>
              </a:spcAft>
              <a:buSzPts val="1400"/>
              <a:buAutoNum type="alphaLcParenR"/>
            </a:pPr>
            <a:r>
              <a:rPr lang="en-US"/>
              <a:t>none of the above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is one advantage of overvalued companies?</a:t>
            </a:r>
            <a:endParaRPr/>
          </a:p>
          <a:p>
            <a:pPr indent="-317500" lvl="0" marL="457200" rtl="0" algn="l">
              <a:spcBef>
                <a:spcPts val="0"/>
              </a:spcBef>
              <a:spcAft>
                <a:spcPts val="0"/>
              </a:spcAft>
              <a:buSzPts val="1400"/>
              <a:buChar char="-"/>
            </a:pPr>
            <a:r>
              <a:rPr lang="en-US"/>
              <a:t>very volatile</a:t>
            </a:r>
            <a:endParaRPr/>
          </a:p>
          <a:p>
            <a:pPr indent="-317500" lvl="0" marL="457200" rtl="0" algn="l">
              <a:spcBef>
                <a:spcPts val="0"/>
              </a:spcBef>
              <a:spcAft>
                <a:spcPts val="0"/>
              </a:spcAft>
              <a:buSzPts val="1400"/>
              <a:buChar char="-"/>
            </a:pPr>
            <a:r>
              <a:rPr lang="en-US"/>
              <a:t>high returns</a:t>
            </a:r>
            <a:endParaRPr/>
          </a:p>
          <a:p>
            <a:pPr indent="-317500" lvl="0" marL="457200" rtl="0" algn="l">
              <a:spcBef>
                <a:spcPts val="0"/>
              </a:spcBef>
              <a:spcAft>
                <a:spcPts val="0"/>
              </a:spcAft>
              <a:buSzPts val="1400"/>
              <a:buChar char="-"/>
            </a:pPr>
            <a:r>
              <a:rPr lang="en-US"/>
              <a:t>usually safe, stable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What is one advantage of undervalued companies?</a:t>
            </a:r>
            <a:endParaRPr/>
          </a:p>
          <a:p>
            <a:pPr indent="-317500" lvl="0" marL="457200" rtl="0" algn="l">
              <a:spcBef>
                <a:spcPts val="0"/>
              </a:spcBef>
              <a:spcAft>
                <a:spcPts val="0"/>
              </a:spcAft>
              <a:buClr>
                <a:schemeClr val="dk1"/>
              </a:buClr>
              <a:buSzPts val="1400"/>
              <a:buChar char="-"/>
            </a:pPr>
            <a:r>
              <a:rPr lang="en-US"/>
              <a:t>very volatile</a:t>
            </a:r>
            <a:endParaRPr/>
          </a:p>
          <a:p>
            <a:pPr indent="-317500" lvl="0" marL="457200" rtl="0" algn="l">
              <a:spcBef>
                <a:spcPts val="0"/>
              </a:spcBef>
              <a:spcAft>
                <a:spcPts val="0"/>
              </a:spcAft>
              <a:buClr>
                <a:schemeClr val="dk1"/>
              </a:buClr>
              <a:buSzPts val="1400"/>
              <a:buChar char="-"/>
            </a:pPr>
            <a:r>
              <a:rPr lang="en-US"/>
              <a:t>high returns</a:t>
            </a:r>
            <a:endParaRPr/>
          </a:p>
          <a:p>
            <a:pPr indent="-317500" lvl="0" marL="457200" rtl="0" algn="l">
              <a:spcBef>
                <a:spcPts val="0"/>
              </a:spcBef>
              <a:spcAft>
                <a:spcPts val="0"/>
              </a:spcAft>
              <a:buClr>
                <a:schemeClr val="dk1"/>
              </a:buClr>
              <a:buSzPts val="1400"/>
              <a:buChar char="-"/>
            </a:pPr>
            <a:r>
              <a:rPr lang="en-US"/>
              <a:t>usually safe, stable</a:t>
            </a:r>
            <a:endParaRPr/>
          </a:p>
          <a:p>
            <a:pPr indent="0" lvl="0" marL="45720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What is one advantage of overvalued companies?</a:t>
            </a:r>
            <a:endParaRPr/>
          </a:p>
          <a:p>
            <a:pPr indent="-317500" lvl="0" marL="457200" rtl="0" algn="l">
              <a:spcBef>
                <a:spcPts val="0"/>
              </a:spcBef>
              <a:spcAft>
                <a:spcPts val="0"/>
              </a:spcAft>
              <a:buClr>
                <a:schemeClr val="dk1"/>
              </a:buClr>
              <a:buSzPts val="1400"/>
              <a:buChar char="-"/>
            </a:pPr>
            <a:r>
              <a:rPr lang="en-US"/>
              <a:t>very volatile</a:t>
            </a:r>
            <a:endParaRPr/>
          </a:p>
          <a:p>
            <a:pPr indent="-317500" lvl="0" marL="457200" rtl="0" algn="l">
              <a:spcBef>
                <a:spcPts val="0"/>
              </a:spcBef>
              <a:spcAft>
                <a:spcPts val="0"/>
              </a:spcAft>
              <a:buClr>
                <a:schemeClr val="dk1"/>
              </a:buClr>
              <a:buSzPts val="1400"/>
              <a:buChar char="-"/>
            </a:pPr>
            <a:r>
              <a:rPr lang="en-US"/>
              <a:t>high returns</a:t>
            </a:r>
            <a:endParaRPr/>
          </a:p>
          <a:p>
            <a:pPr indent="-317500" lvl="0" marL="457200" rtl="0" algn="l">
              <a:spcBef>
                <a:spcPts val="0"/>
              </a:spcBef>
              <a:spcAft>
                <a:spcPts val="0"/>
              </a:spcAft>
              <a:buClr>
                <a:schemeClr val="dk1"/>
              </a:buClr>
              <a:buSzPts val="1400"/>
              <a:buChar char="-"/>
            </a:pPr>
            <a:r>
              <a:rPr lang="en-US"/>
              <a:t>usually safe, stable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93" name="Google Shape;1393;gdff334f228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0" name="Google Shape;990;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can anyone give me two ways to make money? now that you’re a shareholder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Imagine that Facebook is this pie. Then imagine taking a piece of this pie. You can think of this piece as your stock. So there are five shares in total and now you have one. Now, you can Wait until your piece becomes valuable and then sell, or wait for Facebook to pay you a dividend, which is basically a small amount of money , a dollar , as a thank you for simply being an “owner” in the company. The market is just where one buys and sells these “pieces” of the pie.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is a stock? </a:t>
            </a:r>
            <a:endParaRPr/>
          </a:p>
          <a:p>
            <a:pPr indent="-317500" lvl="0" marL="457200" rtl="0" algn="l">
              <a:lnSpc>
                <a:spcPct val="100000"/>
              </a:lnSpc>
              <a:spcBef>
                <a:spcPts val="0"/>
              </a:spcBef>
              <a:spcAft>
                <a:spcPts val="0"/>
              </a:spcAft>
              <a:buSzPts val="1400"/>
              <a:buChar char="-"/>
            </a:pPr>
            <a:r>
              <a:rPr lang="en-US"/>
              <a:t>an ownership of a company</a:t>
            </a:r>
            <a:endParaRPr/>
          </a:p>
          <a:p>
            <a:pPr indent="0" lvl="0" marL="0" rtl="0" algn="l">
              <a:lnSpc>
                <a:spcPct val="100000"/>
              </a:lnSpc>
              <a:spcBef>
                <a:spcPts val="0"/>
              </a:spcBef>
              <a:spcAft>
                <a:spcPts val="0"/>
              </a:spcAft>
              <a:buSzPts val="1400"/>
              <a:buNone/>
            </a:pPr>
            <a:r>
              <a:rPr lang="en-US"/>
              <a:t>What is the SM?</a:t>
            </a:r>
            <a:endParaRPr/>
          </a:p>
          <a:p>
            <a:pPr indent="-317500" lvl="0" marL="457200" rtl="0" algn="l">
              <a:lnSpc>
                <a:spcPct val="100000"/>
              </a:lnSpc>
              <a:spcBef>
                <a:spcPts val="0"/>
              </a:spcBef>
              <a:spcAft>
                <a:spcPts val="0"/>
              </a:spcAft>
              <a:buSzPts val="1400"/>
              <a:buChar char="-"/>
            </a:pPr>
            <a:r>
              <a:rPr lang="en-US"/>
              <a:t>A place where people go to buy and trade these stock</a:t>
            </a:r>
            <a:endParaRPr/>
          </a:p>
          <a:p>
            <a:pPr indent="0" lvl="0" marL="0" rtl="0" algn="l">
              <a:lnSpc>
                <a:spcPct val="100000"/>
              </a:lnSpc>
              <a:spcBef>
                <a:spcPts val="0"/>
              </a:spcBef>
              <a:spcAft>
                <a:spcPts val="0"/>
              </a:spcAft>
              <a:buSzPts val="1400"/>
              <a:buNone/>
            </a:pPr>
            <a:r>
              <a:rPr lang="en-US"/>
              <a:t>What are the two ways to make money?</a:t>
            </a:r>
            <a:endParaRPr/>
          </a:p>
          <a:p>
            <a:pPr indent="-317500" lvl="0" marL="457200" rtl="0" algn="l">
              <a:lnSpc>
                <a:spcPct val="100000"/>
              </a:lnSpc>
              <a:spcBef>
                <a:spcPts val="0"/>
              </a:spcBef>
              <a:spcAft>
                <a:spcPts val="0"/>
              </a:spcAft>
              <a:buSzPts val="1400"/>
              <a:buChar char="-"/>
            </a:pPr>
            <a:r>
              <a:rPr lang="en-US"/>
              <a:t>by investing in stock with money you could have invested elsewhere , you are rewarded with some money, other known as dividend (20 cents i.e).</a:t>
            </a:r>
            <a:endParaRPr/>
          </a:p>
          <a:p>
            <a:pPr indent="-317500" lvl="0" marL="457200" rtl="0" algn="l">
              <a:lnSpc>
                <a:spcPct val="100000"/>
              </a:lnSpc>
              <a:spcBef>
                <a:spcPts val="0"/>
              </a:spcBef>
              <a:spcAft>
                <a:spcPts val="0"/>
              </a:spcAft>
              <a:buSzPts val="1400"/>
              <a:buChar char="-"/>
            </a:pPr>
            <a:r>
              <a:rPr lang="en-US"/>
              <a:t>You can sell the stock at a higher price.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*whenever you buy or sell, companies not affected</a:t>
            </a:r>
            <a:endParaRPr/>
          </a:p>
          <a:p>
            <a:pPr indent="0" lvl="0" marL="0" rtl="0" algn="l">
              <a:lnSpc>
                <a:spcPct val="100000"/>
              </a:lnSpc>
              <a:spcBef>
                <a:spcPts val="0"/>
              </a:spcBef>
              <a:spcAft>
                <a:spcPts val="0"/>
              </a:spcAft>
              <a:buSzPts val="1400"/>
              <a:buNone/>
            </a:pPr>
            <a:r>
              <a:t/>
            </a:r>
            <a:endParaRPr/>
          </a:p>
        </p:txBody>
      </p:sp>
      <p:sp>
        <p:nvSpPr>
          <p:cNvPr id="991" name="Google Shape;991;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dff334f22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9" name="Google Shape;1399;gdff334f22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0" name="Google Shape;1400;gdff334f22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ge24062016a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06" name="Google Shape;1406;ge24062016a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7" name="Google Shape;1407;ge24062016a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db75eb6ebf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db75eb6ebf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4" name="Google Shape;1414;gdb75eb6ebf_1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0" name="Google Shape;1420;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1" name="Google Shape;1421;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7" name="Google Shape;1427;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significance: tells you how liquid a stock is. The less volume, the less likely tithe stocks will trade and thus the less likely you will be able to obtain your stocks back if you invest.ac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higher the volume with the price move, the more “significant” it is</a:t>
            </a:r>
            <a:endParaRPr/>
          </a:p>
          <a:p>
            <a:pPr indent="0" lvl="0" marL="0" rtl="0" algn="l">
              <a:lnSpc>
                <a:spcPct val="100000"/>
              </a:lnSpc>
              <a:spcBef>
                <a:spcPts val="0"/>
              </a:spcBef>
              <a:spcAft>
                <a:spcPts val="0"/>
              </a:spcAft>
              <a:buSzPts val="1400"/>
              <a:buNone/>
            </a:pPr>
            <a:r>
              <a:t/>
            </a:r>
            <a:endParaRPr/>
          </a:p>
        </p:txBody>
      </p:sp>
      <p:sp>
        <p:nvSpPr>
          <p:cNvPr id="1428" name="Google Shape;1428;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5" name="Google Shape;143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10:05</a:t>
            </a:r>
            <a:endParaRPr/>
          </a:p>
        </p:txBody>
      </p:sp>
      <p:sp>
        <p:nvSpPr>
          <p:cNvPr id="1436" name="Google Shape;1436;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4" name="Google Shape;1444;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5" name="Google Shape;1445;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2" name="Google Shape;1452;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RSI is depicted at the bottom of the graph; When the purple line intersects the green line, it indicates that the stock will undergo a downtrend. When intersecting the red line the opposite is true.</a:t>
            </a:r>
            <a:endParaRPr/>
          </a:p>
        </p:txBody>
      </p:sp>
      <p:sp>
        <p:nvSpPr>
          <p:cNvPr id="1453" name="Google Shape;1453;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0" name="Google Shape;1460;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Tells you if a stock is increasing in price over time, or decreasing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1min</a:t>
            </a:r>
            <a:endParaRPr/>
          </a:p>
        </p:txBody>
      </p:sp>
      <p:sp>
        <p:nvSpPr>
          <p:cNvPr id="1461" name="Google Shape;1461;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8" name="Google Shape;1468;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Tells you what the price is after taking out fluctuations that are due to presumably minor changes, maybe accidents in trading or one time events like a one-day financial market crash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469" name="Google Shape;1469;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e51d6d7bdd_0_9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8" name="Google Shape;998;ge51d6d7bdd_0_9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can anyone give me two ways to make money? now that you’re a shareholder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Imagine that Facebook is this pie. Then imagine taking a piece of this pie. You can think of this piece as your stock. So there are five shares in total and now you have one. Now, you can Wait until your piece becomes valuable and then sell, or wait for Facebook to pay you a dividend, which is basically a small amount of money , a dollar , as a thank you for simply being an “owner” in the company. The market is just where one buys and sells these “pieces” of the pie.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what is a stock? </a:t>
            </a:r>
            <a:endParaRPr/>
          </a:p>
          <a:p>
            <a:pPr indent="-317500" lvl="0" marL="457200" rtl="0" algn="l">
              <a:lnSpc>
                <a:spcPct val="100000"/>
              </a:lnSpc>
              <a:spcBef>
                <a:spcPts val="0"/>
              </a:spcBef>
              <a:spcAft>
                <a:spcPts val="0"/>
              </a:spcAft>
              <a:buSzPts val="1400"/>
              <a:buChar char="-"/>
            </a:pPr>
            <a:r>
              <a:rPr lang="en-US"/>
              <a:t>an ownership of a company</a:t>
            </a:r>
            <a:endParaRPr/>
          </a:p>
          <a:p>
            <a:pPr indent="0" lvl="0" marL="0" rtl="0" algn="l">
              <a:lnSpc>
                <a:spcPct val="100000"/>
              </a:lnSpc>
              <a:spcBef>
                <a:spcPts val="0"/>
              </a:spcBef>
              <a:spcAft>
                <a:spcPts val="0"/>
              </a:spcAft>
              <a:buSzPts val="1400"/>
              <a:buNone/>
            </a:pPr>
            <a:r>
              <a:rPr lang="en-US"/>
              <a:t>What is the SM?</a:t>
            </a:r>
            <a:endParaRPr/>
          </a:p>
          <a:p>
            <a:pPr indent="-317500" lvl="0" marL="457200" rtl="0" algn="l">
              <a:lnSpc>
                <a:spcPct val="100000"/>
              </a:lnSpc>
              <a:spcBef>
                <a:spcPts val="0"/>
              </a:spcBef>
              <a:spcAft>
                <a:spcPts val="0"/>
              </a:spcAft>
              <a:buSzPts val="1400"/>
              <a:buChar char="-"/>
            </a:pPr>
            <a:r>
              <a:rPr lang="en-US"/>
              <a:t>A place where people go to buy and trade these stock</a:t>
            </a:r>
            <a:endParaRPr/>
          </a:p>
          <a:p>
            <a:pPr indent="0" lvl="0" marL="0" rtl="0" algn="l">
              <a:lnSpc>
                <a:spcPct val="100000"/>
              </a:lnSpc>
              <a:spcBef>
                <a:spcPts val="0"/>
              </a:spcBef>
              <a:spcAft>
                <a:spcPts val="0"/>
              </a:spcAft>
              <a:buSzPts val="1400"/>
              <a:buNone/>
            </a:pPr>
            <a:r>
              <a:rPr lang="en-US"/>
              <a:t>What are the two ways to make money?</a:t>
            </a:r>
            <a:endParaRPr/>
          </a:p>
          <a:p>
            <a:pPr indent="-317500" lvl="0" marL="457200" rtl="0" algn="l">
              <a:lnSpc>
                <a:spcPct val="100000"/>
              </a:lnSpc>
              <a:spcBef>
                <a:spcPts val="0"/>
              </a:spcBef>
              <a:spcAft>
                <a:spcPts val="0"/>
              </a:spcAft>
              <a:buSzPts val="1400"/>
              <a:buChar char="-"/>
            </a:pPr>
            <a:r>
              <a:rPr lang="en-US"/>
              <a:t>by investing in stock with money you could have invested elsewhere , you are rewarded with some money, other known as dividend (20 cents i.e).</a:t>
            </a:r>
            <a:endParaRPr/>
          </a:p>
          <a:p>
            <a:pPr indent="-317500" lvl="0" marL="457200" rtl="0" algn="l">
              <a:lnSpc>
                <a:spcPct val="100000"/>
              </a:lnSpc>
              <a:spcBef>
                <a:spcPts val="0"/>
              </a:spcBef>
              <a:spcAft>
                <a:spcPts val="0"/>
              </a:spcAft>
              <a:buSzPts val="1400"/>
              <a:buChar char="-"/>
            </a:pPr>
            <a:r>
              <a:rPr lang="en-US"/>
              <a:t>You can sell the stock at a higher price.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*whenever you buy or sell, companies not affected</a:t>
            </a:r>
            <a:endParaRPr/>
          </a:p>
          <a:p>
            <a:pPr indent="0" lvl="0" marL="0" rtl="0" algn="l">
              <a:lnSpc>
                <a:spcPct val="100000"/>
              </a:lnSpc>
              <a:spcBef>
                <a:spcPts val="0"/>
              </a:spcBef>
              <a:spcAft>
                <a:spcPts val="0"/>
              </a:spcAft>
              <a:buSzPts val="1400"/>
              <a:buNone/>
            </a:pPr>
            <a:r>
              <a:t/>
            </a:r>
            <a:endParaRPr/>
          </a:p>
        </p:txBody>
      </p:sp>
      <p:sp>
        <p:nvSpPr>
          <p:cNvPr id="999" name="Google Shape;999;ge51d6d7bdd_0_9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6" name="Google Shape;147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db75eb6ebf_1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2" name="Google Shape;1482;gdb75eb6ebf_1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index fund - tracks movement of stock; if appl and tesla are moving up, fund goes also up</a:t>
            </a:r>
            <a:endParaRPr/>
          </a:p>
        </p:txBody>
      </p:sp>
      <p:sp>
        <p:nvSpPr>
          <p:cNvPr id="1483" name="Google Shape;1483;gdb75eb6ebf_1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gdf763e58e8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9" name="Google Shape;1489;gdf763e58e8_1_2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add slide about RS</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e3c4c1f51f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6" name="Google Shape;1496;ge3c4c1f51f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liabilities</a:t>
            </a:r>
            <a:r>
              <a:rPr lang="en-US"/>
              <a:t> - what is owed</a:t>
            </a:r>
            <a:endParaRPr/>
          </a:p>
        </p:txBody>
      </p:sp>
      <p:sp>
        <p:nvSpPr>
          <p:cNvPr id="1497" name="Google Shape;1497;ge3c4c1f51f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e3c4c1f51f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4" name="Google Shape;1504;ge3c4c1f51f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5" name="Google Shape;1505;ge3c4c1f51f_0_4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will show you two stocks; using the shown, choose whichever stock is the best investment to you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510" name="Google Shape;151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5" name="Google Shape;1515;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is the better investment? Facebook or Amazon</a:t>
            </a:r>
            <a:endParaRPr/>
          </a:p>
        </p:txBody>
      </p:sp>
      <p:sp>
        <p:nvSpPr>
          <p:cNvPr id="1516" name="Google Shape;1516;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7" name="Google Shape;152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Amazon is the better investment; if you look at the previous slides, Amazon had a stronger upward momentum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However, Facebook is the better stock (has the better Percentage return);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Which investment will yield the most profit?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Facebook:</a:t>
            </a:r>
            <a:endParaRPr/>
          </a:p>
          <a:p>
            <a:pPr indent="0" lvl="0" marL="0" rtl="0" algn="l">
              <a:lnSpc>
                <a:spcPct val="100000"/>
              </a:lnSpc>
              <a:spcBef>
                <a:spcPts val="0"/>
              </a:spcBef>
              <a:spcAft>
                <a:spcPts val="0"/>
              </a:spcAft>
              <a:buSzPts val="1400"/>
              <a:buNone/>
            </a:pPr>
            <a:r>
              <a:rPr lang="en-US"/>
              <a:t>Invest in stocks with lower prices but high growth.</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Amazon.</a:t>
            </a:r>
            <a:endParaRPr/>
          </a:p>
          <a:p>
            <a:pPr indent="0" lvl="0" marL="0" rtl="0" algn="l">
              <a:lnSpc>
                <a:spcPct val="100000"/>
              </a:lnSpc>
              <a:spcBef>
                <a:spcPts val="0"/>
              </a:spcBef>
              <a:spcAft>
                <a:spcPts val="0"/>
              </a:spcAft>
              <a:buSzPts val="1400"/>
              <a:buNone/>
            </a:pPr>
            <a:r>
              <a:rPr lang="en-US"/>
              <a:t>- Rising growth trend</a:t>
            </a:r>
            <a:endParaRPr/>
          </a:p>
        </p:txBody>
      </p:sp>
      <p:sp>
        <p:nvSpPr>
          <p:cNvPr id="1528" name="Google Shape;152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5" name="Google Shape;1535;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math that shows that FB has the better percentage return</a:t>
            </a:r>
            <a:endParaRPr/>
          </a:p>
        </p:txBody>
      </p:sp>
      <p:sp>
        <p:nvSpPr>
          <p:cNvPr id="1536" name="Google Shape;1536;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2" name="Google Shape;1542;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continued</a:t>
            </a:r>
            <a:endParaRPr/>
          </a:p>
        </p:txBody>
      </p:sp>
      <p:sp>
        <p:nvSpPr>
          <p:cNvPr id="1543" name="Google Shape;1543;p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e443e332c7_0_14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e443e332c7_0_14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6" name="Google Shape;1006;ge443e332c7_0_14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9" name="Google Shape;1549;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               </a:t>
            </a:r>
            <a:endParaRPr/>
          </a:p>
        </p:txBody>
      </p:sp>
      <p:sp>
        <p:nvSpPr>
          <p:cNvPr id="1550" name="Google Shape;1550;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3" name="Shape 1553"/>
        <p:cNvGrpSpPr/>
        <p:nvPr/>
      </p:nvGrpSpPr>
      <p:grpSpPr>
        <a:xfrm>
          <a:off x="0" y="0"/>
          <a:ext cx="0" cy="0"/>
          <a:chOff x="0" y="0"/>
          <a:chExt cx="0" cy="0"/>
        </a:xfrm>
      </p:grpSpPr>
      <p:sp>
        <p:nvSpPr>
          <p:cNvPr id="1554" name="Google Shape;155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5" name="Google Shape;155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one to invest in?</a:t>
            </a:r>
            <a:endParaRPr/>
          </a:p>
        </p:txBody>
      </p:sp>
      <p:sp>
        <p:nvSpPr>
          <p:cNvPr id="1556" name="Google Shape;1556;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7" name="Google Shape;156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Both fall here, but Abbvie is the better investment.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Does technical investing strategies (looking at the trend) always successful?</a:t>
            </a:r>
            <a:endParaRPr/>
          </a:p>
          <a:p>
            <a:pPr indent="0" lvl="0" marL="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568" name="Google Shape;156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0" name="Google Shape;158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Which stock is the better investment?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581" name="Google Shape;158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3" name="Google Shape;159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Kinder Morgan is the better investment,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Follow-up: Do the graphs look similar and why?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Answer is down here VVvVVVV</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Yes; Both are in the same industry; and therefore, will have similar stock trends. In fact, the returns of the company aren’t that different from each other.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a:t>
            </a:r>
            <a:endParaRPr/>
          </a:p>
        </p:txBody>
      </p:sp>
      <p:sp>
        <p:nvSpPr>
          <p:cNvPr id="1594" name="Google Shape;159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5" name="Google Shape;1605;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Google or Canopy?</a:t>
            </a:r>
            <a:endParaRPr/>
          </a:p>
        </p:txBody>
      </p:sp>
      <p:sp>
        <p:nvSpPr>
          <p:cNvPr id="1606" name="Google Shape;1606;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5" name="Google Shape;1615;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Google is the better choice, as it has a positive uptrend in price.</a:t>
            </a:r>
            <a:endParaRPr/>
          </a:p>
        </p:txBody>
      </p:sp>
      <p:sp>
        <p:nvSpPr>
          <p:cNvPr id="1616" name="Google Shape;1616;p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e66ad29432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4" name="Google Shape;1624;ge66ad29432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5" name="Google Shape;1625;ge66ad29432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gd926da7a40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1" name="Google Shape;1631;gd926da7a40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2" name="Google Shape;1632;gd926da7a40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gd926da7a40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9" name="Google Shape;1639;gd926da7a40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https://www.cnet.com/personal-finance/investing/robinhood-backlash-what-you-should-know-about-the-gamestop-stock-controversy/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BB, NOK</a:t>
            </a:r>
            <a:endParaRPr/>
          </a:p>
        </p:txBody>
      </p:sp>
      <p:sp>
        <p:nvSpPr>
          <p:cNvPr id="1640" name="Google Shape;1640;gd926da7a40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df763e58e8_1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df763e58e8_1_2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DOES NOT APPLY to NONPROFIT COMPANY - the goal of nonprofit is to boost mission, not make money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-&gt; HSSP: ipo</a:t>
            </a:r>
            <a:endParaRPr/>
          </a:p>
          <a:p>
            <a:pPr indent="0" lvl="0" marL="0" rtl="0" algn="l">
              <a:spcBef>
                <a:spcPts val="0"/>
              </a:spcBef>
              <a:spcAft>
                <a:spcPts val="0"/>
              </a:spcAft>
              <a:buNone/>
            </a:pPr>
            <a:r>
              <a:rPr lang="en-US"/>
              <a:t>-&gt; first time company becomes available on the market</a:t>
            </a:r>
            <a:endParaRPr/>
          </a:p>
          <a:p>
            <a:pPr indent="0" lvl="0" marL="0" rtl="0" algn="l">
              <a:spcBef>
                <a:spcPts val="0"/>
              </a:spcBef>
              <a:spcAft>
                <a:spcPts val="0"/>
              </a:spcAft>
              <a:buNone/>
            </a:pPr>
            <a:r>
              <a:rPr lang="en-US"/>
              <a:t>-&gt; people buy shares of a company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400"/>
              <a:buFont typeface="Arial"/>
              <a:buNone/>
            </a:pPr>
            <a:r>
              <a:rPr lang="en-US"/>
              <a:t>can anyone give me two ways to make money? now that you’re a shareholder</a:t>
            </a:r>
            <a:endParaRPr/>
          </a:p>
        </p:txBody>
      </p:sp>
      <p:sp>
        <p:nvSpPr>
          <p:cNvPr id="1012" name="Google Shape;1012;gdf763e58e8_1_2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gd926da7a40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7" name="Google Shape;1647;gd926da7a40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8" name="Google Shape;1648;gd926da7a40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ddd9b72f6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54" name="Google Shape;1654;gddd9b72f60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take investments and put it to use its in company; also provides a public(widely accessible) good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profit: might give back to shareholders</a:t>
            </a:r>
            <a:endParaRPr/>
          </a:p>
          <a:p>
            <a:pPr indent="0" lvl="0" marL="0" rtl="0" algn="l">
              <a:spcBef>
                <a:spcPts val="0"/>
              </a:spcBef>
              <a:spcAft>
                <a:spcPts val="0"/>
              </a:spcAft>
              <a:buNone/>
            </a:pPr>
            <a:r>
              <a:t/>
            </a:r>
            <a:endParaRPr/>
          </a:p>
          <a:p>
            <a:pPr indent="0" lvl="0" marL="0" rtl="0" algn="l">
              <a:spcBef>
                <a:spcPts val="1000"/>
              </a:spcBef>
              <a:spcAft>
                <a:spcPts val="0"/>
              </a:spcAft>
              <a:buClr>
                <a:schemeClr val="dk1"/>
              </a:buClr>
              <a:buSzPts val="1100"/>
              <a:buFont typeface="Arial"/>
              <a:buNone/>
            </a:pPr>
            <a:r>
              <a:rPr b="1" lang="en-US" sz="1800">
                <a:solidFill>
                  <a:srgbClr val="3F3F3F"/>
                </a:solidFill>
                <a:latin typeface="Trebuchet MS"/>
                <a:ea typeface="Trebuchet MS"/>
                <a:cs typeface="Trebuchet MS"/>
                <a:sym typeface="Trebuchet MS"/>
              </a:rPr>
              <a:t>nonprofit vs profit (i.e MIT)</a:t>
            </a:r>
            <a:endParaRPr b="1" sz="1800">
              <a:solidFill>
                <a:srgbClr val="3F3F3F"/>
              </a:solidFill>
              <a:latin typeface="Trebuchet MS"/>
              <a:ea typeface="Trebuchet MS"/>
              <a:cs typeface="Trebuchet MS"/>
              <a:sym typeface="Trebuchet MS"/>
            </a:endParaRPr>
          </a:p>
          <a:p>
            <a:pPr indent="-320040" lvl="0" marL="457200" rtl="0" algn="l">
              <a:spcBef>
                <a:spcPts val="1000"/>
              </a:spcBef>
              <a:spcAft>
                <a:spcPts val="0"/>
              </a:spcAft>
              <a:buClr>
                <a:srgbClr val="90C226"/>
              </a:buClr>
              <a:buSzPts val="1440"/>
              <a:buFont typeface="Noto Sans Symbols"/>
              <a:buChar char="-"/>
            </a:pPr>
            <a:r>
              <a:rPr lang="en-US" sz="1800">
                <a:solidFill>
                  <a:srgbClr val="3F3F3F"/>
                </a:solidFill>
                <a:latin typeface="Trebuchet MS"/>
                <a:ea typeface="Trebuchet MS"/>
                <a:cs typeface="Trebuchet MS"/>
                <a:sym typeface="Trebuchet MS"/>
              </a:rPr>
              <a:t>Nonprofit take money from investors</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Char char="-"/>
            </a:pPr>
            <a:r>
              <a:rPr lang="en-US" sz="1800">
                <a:solidFill>
                  <a:srgbClr val="3F3F3F"/>
                </a:solidFill>
                <a:latin typeface="Trebuchet MS"/>
                <a:ea typeface="Trebuchet MS"/>
                <a:cs typeface="Trebuchet MS"/>
                <a:sym typeface="Trebuchet MS"/>
              </a:rPr>
              <a:t>provide a public good</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Char char="-"/>
            </a:pPr>
            <a:r>
              <a:rPr b="1" lang="en-US" sz="1800">
                <a:solidFill>
                  <a:srgbClr val="3F3F3F"/>
                </a:solidFill>
                <a:latin typeface="Trebuchet MS"/>
                <a:ea typeface="Trebuchet MS"/>
                <a:cs typeface="Trebuchet MS"/>
                <a:sym typeface="Trebuchet MS"/>
              </a:rPr>
              <a:t>money not paid back to investors</a:t>
            </a:r>
            <a:endParaRPr b="1" sz="1800">
              <a:solidFill>
                <a:srgbClr val="3F3F3F"/>
              </a:solidFill>
              <a:latin typeface="Trebuchet MS"/>
              <a:ea typeface="Trebuchet MS"/>
              <a:cs typeface="Trebuchet MS"/>
              <a:sym typeface="Trebuchet M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1000"/>
              </a:spcBef>
              <a:spcAft>
                <a:spcPts val="0"/>
              </a:spcAft>
              <a:buClr>
                <a:schemeClr val="dk1"/>
              </a:buClr>
              <a:buSzPts val="1100"/>
              <a:buFont typeface="Arial"/>
              <a:buNone/>
            </a:pPr>
            <a:r>
              <a:rPr lang="en-US" sz="1800">
                <a:solidFill>
                  <a:srgbClr val="3F3F3F"/>
                </a:solidFill>
                <a:latin typeface="Trebuchet MS"/>
                <a:ea typeface="Trebuchet MS"/>
                <a:cs typeface="Trebuchet MS"/>
                <a:sym typeface="Trebuchet MS"/>
              </a:rPr>
              <a:t>profit (i.e. bank)</a:t>
            </a:r>
            <a:endParaRPr sz="1800">
              <a:solidFill>
                <a:srgbClr val="3F3F3F"/>
              </a:solidFill>
              <a:latin typeface="Trebuchet MS"/>
              <a:ea typeface="Trebuchet MS"/>
              <a:cs typeface="Trebuchet MS"/>
              <a:sym typeface="Trebuchet MS"/>
            </a:endParaRPr>
          </a:p>
          <a:p>
            <a:pPr indent="-320040" lvl="0" marL="457200" rtl="0" algn="l">
              <a:spcBef>
                <a:spcPts val="1000"/>
              </a:spcBef>
              <a:spcAft>
                <a:spcPts val="0"/>
              </a:spcAft>
              <a:buClr>
                <a:srgbClr val="90C226"/>
              </a:buClr>
              <a:buSzPts val="1440"/>
              <a:buFont typeface="Noto Sans Symbols"/>
              <a:buChar char="-"/>
            </a:pPr>
            <a:r>
              <a:rPr lang="en-US" sz="1800">
                <a:solidFill>
                  <a:srgbClr val="3F3F3F"/>
                </a:solidFill>
                <a:latin typeface="Trebuchet MS"/>
                <a:ea typeface="Trebuchet MS"/>
                <a:cs typeface="Trebuchet MS"/>
                <a:sym typeface="Trebuchet MS"/>
              </a:rPr>
              <a:t>private good</a:t>
            </a:r>
            <a:endParaRPr sz="1800">
              <a:solidFill>
                <a:srgbClr val="3F3F3F"/>
              </a:solidFill>
              <a:latin typeface="Trebuchet MS"/>
              <a:ea typeface="Trebuchet MS"/>
              <a:cs typeface="Trebuchet MS"/>
              <a:sym typeface="Trebuchet MS"/>
            </a:endParaRPr>
          </a:p>
          <a:p>
            <a:pPr indent="-320040" lvl="0" marL="457200" rtl="0" algn="l">
              <a:spcBef>
                <a:spcPts val="0"/>
              </a:spcBef>
              <a:spcAft>
                <a:spcPts val="0"/>
              </a:spcAft>
              <a:buClr>
                <a:srgbClr val="90C226"/>
              </a:buClr>
              <a:buSzPts val="1440"/>
              <a:buFont typeface="Noto Sans Symbols"/>
              <a:buChar char="-"/>
            </a:pPr>
            <a:r>
              <a:rPr b="1" lang="en-US" sz="1800">
                <a:solidFill>
                  <a:srgbClr val="3F3F3F"/>
                </a:solidFill>
                <a:latin typeface="Trebuchet MS"/>
                <a:ea typeface="Trebuchet MS"/>
                <a:cs typeface="Trebuchet MS"/>
                <a:sym typeface="Trebuchet MS"/>
              </a:rPr>
              <a:t>money paid back to investors</a:t>
            </a:r>
            <a:endParaRPr/>
          </a:p>
        </p:txBody>
      </p:sp>
      <p:sp>
        <p:nvSpPr>
          <p:cNvPr id="1655" name="Google Shape;1655;gddd9b72f60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db75eb6eb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61" name="Google Shape;1661;gdb75eb6ebf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depending on what where you go, this is what you might see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much is 10 shares of apple? 1249.7</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process is somewhat similar in person and for mutual funds</a:t>
            </a:r>
            <a:endParaRPr/>
          </a:p>
        </p:txBody>
      </p:sp>
      <p:sp>
        <p:nvSpPr>
          <p:cNvPr id="1662" name="Google Shape;1662;gdb75eb6ebf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7" name="Shape 1667"/>
        <p:cNvGrpSpPr/>
        <p:nvPr/>
      </p:nvGrpSpPr>
      <p:grpSpPr>
        <a:xfrm>
          <a:off x="0" y="0"/>
          <a:ext cx="0" cy="0"/>
          <a:chOff x="0" y="0"/>
          <a:chExt cx="0" cy="0"/>
        </a:xfrm>
      </p:grpSpPr>
      <p:sp>
        <p:nvSpPr>
          <p:cNvPr id="1668" name="Google Shape;1668;ge24062016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69" name="Google Shape;1669;ge24062016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16*50 = 800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&lt; 4000</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 guaranteed; money manager can underprorm or the economy can fail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*even more if capital gains</a:t>
            </a:r>
            <a:endParaRPr/>
          </a:p>
        </p:txBody>
      </p:sp>
      <p:sp>
        <p:nvSpPr>
          <p:cNvPr id="1670" name="Google Shape;1670;ge24062016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gdd51553050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6" name="Google Shape;1676;gdd51553050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use kahoot questions (should take about 1-3min) (3-6min)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77" name="Google Shape;1677;gdd51553050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1" name="Shape 1681"/>
        <p:cNvGrpSpPr/>
        <p:nvPr/>
      </p:nvGrpSpPr>
      <p:grpSpPr>
        <a:xfrm>
          <a:off x="0" y="0"/>
          <a:ext cx="0" cy="0"/>
          <a:chOff x="0" y="0"/>
          <a:chExt cx="0" cy="0"/>
        </a:xfrm>
      </p:grpSpPr>
      <p:sp>
        <p:nvSpPr>
          <p:cNvPr id="1682" name="Google Shape;1682;ge3de4bacaa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3" name="Google Shape;1683;ge3de4bacaa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4" name="Google Shape;1684;ge3de4bacaa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cxnSp>
          <p:nvCxnSpPr>
            <p:cNvPr id="28" name="Google Shape;28;p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627"/>
              </a:schemeClr>
            </a:solidFill>
            <a:ln>
              <a:noFill/>
            </a:ln>
          </p:spPr>
        </p:sp>
        <p:sp>
          <p:nvSpPr>
            <p:cNvPr id="31" name="Google Shape;31;p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2"/>
            <p:cNvSpPr/>
            <p:nvPr/>
          </p:nvSpPr>
          <p:spPr>
            <a:xfrm>
              <a:off x="8932333" y="3048000"/>
              <a:ext cx="3259667" cy="3810000"/>
            </a:xfrm>
            <a:prstGeom prst="triangle">
              <a:avLst>
                <a:gd fmla="val 100000" name="adj"/>
              </a:avLst>
            </a:prstGeom>
            <a:solidFill>
              <a:schemeClr val="accent2">
                <a:alpha val="7058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627"/>
              </a:srgbClr>
            </a:solidFill>
            <a:ln>
              <a:noFill/>
            </a:ln>
          </p:spPr>
        </p:sp>
        <p:sp>
          <p:nvSpPr>
            <p:cNvPr id="34" name="Google Shape;34;p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627"/>
              </a:srgbClr>
            </a:solidFill>
            <a:ln>
              <a:noFill/>
            </a:ln>
          </p:spPr>
        </p:sp>
        <p:sp>
          <p:nvSpPr>
            <p:cNvPr id="35" name="Google Shape;35;p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529"/>
              </a:schemeClr>
            </a:solidFill>
            <a:ln>
              <a:noFill/>
            </a:ln>
          </p:spPr>
        </p:sp>
        <p:sp>
          <p:nvSpPr>
            <p:cNvPr id="36" name="Google Shape;36;p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rot="10800000">
              <a:off x="0" y="0"/>
              <a:ext cx="842596" cy="5666154"/>
            </a:xfrm>
            <a:prstGeom prst="triangle">
              <a:avLst>
                <a:gd fmla="val 100000" name="adj"/>
              </a:avLst>
            </a:prstGeom>
            <a:solidFill>
              <a:schemeClr val="accent1">
                <a:alpha val="8352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2"/>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1" name="Shape 91"/>
        <p:cNvGrpSpPr/>
        <p:nvPr/>
      </p:nvGrpSpPr>
      <p:grpSpPr>
        <a:xfrm>
          <a:off x="0" y="0"/>
          <a:ext cx="0" cy="0"/>
          <a:chOff x="0" y="0"/>
          <a:chExt cx="0" cy="0"/>
        </a:xfrm>
      </p:grpSpPr>
      <p:sp>
        <p:nvSpPr>
          <p:cNvPr id="92" name="Google Shape;92;p1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1"/>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94" name="Google Shape;94;p1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5" name="Google Shape;95;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8" name="Shape 98"/>
        <p:cNvGrpSpPr/>
        <p:nvPr/>
      </p:nvGrpSpPr>
      <p:grpSpPr>
        <a:xfrm>
          <a:off x="0" y="0"/>
          <a:ext cx="0" cy="0"/>
          <a:chOff x="0" y="0"/>
          <a:chExt cx="0" cy="0"/>
        </a:xfrm>
      </p:grpSpPr>
      <p:sp>
        <p:nvSpPr>
          <p:cNvPr id="99" name="Google Shape;99;p1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1" name="Google Shape;101;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4" name="Shape 104"/>
        <p:cNvGrpSpPr/>
        <p:nvPr/>
      </p:nvGrpSpPr>
      <p:grpSpPr>
        <a:xfrm>
          <a:off x="0" y="0"/>
          <a:ext cx="0" cy="0"/>
          <a:chOff x="0" y="0"/>
          <a:chExt cx="0" cy="0"/>
        </a:xfrm>
      </p:grpSpPr>
      <p:sp>
        <p:nvSpPr>
          <p:cNvPr id="105" name="Google Shape;105;p1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07" name="Google Shape;107;p1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1" name="Google Shape;111;p1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2" name="Google Shape;112;p1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3" name="Shape 113"/>
        <p:cNvGrpSpPr/>
        <p:nvPr/>
      </p:nvGrpSpPr>
      <p:grpSpPr>
        <a:xfrm>
          <a:off x="0" y="0"/>
          <a:ext cx="0" cy="0"/>
          <a:chOff x="0" y="0"/>
          <a:chExt cx="0" cy="0"/>
        </a:xfrm>
      </p:grpSpPr>
      <p:sp>
        <p:nvSpPr>
          <p:cNvPr id="114" name="Google Shape;114;p1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6" name="Google Shape;116;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9" name="Shape 119"/>
        <p:cNvGrpSpPr/>
        <p:nvPr/>
      </p:nvGrpSpPr>
      <p:grpSpPr>
        <a:xfrm>
          <a:off x="0" y="0"/>
          <a:ext cx="0" cy="0"/>
          <a:chOff x="0" y="0"/>
          <a:chExt cx="0" cy="0"/>
        </a:xfrm>
      </p:grpSpPr>
      <p:sp>
        <p:nvSpPr>
          <p:cNvPr id="120" name="Google Shape;120;p1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2" name="Google Shape;122;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3" name="Google Shape;123;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1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7" name="Google Shape;127;p1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8" name="Shape 128"/>
        <p:cNvGrpSpPr/>
        <p:nvPr/>
      </p:nvGrpSpPr>
      <p:grpSpPr>
        <a:xfrm>
          <a:off x="0" y="0"/>
          <a:ext cx="0" cy="0"/>
          <a:chOff x="0" y="0"/>
          <a:chExt cx="0" cy="0"/>
        </a:xfrm>
      </p:grpSpPr>
      <p:sp>
        <p:nvSpPr>
          <p:cNvPr id="129" name="Google Shape;129;p1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1" name="Google Shape;131;p1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32" name="Google Shape;132;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7"/>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8" name="Google Shape;138;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1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4" name="Google Shape;144;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147" name="Shape 147"/>
        <p:cNvGrpSpPr/>
        <p:nvPr/>
      </p:nvGrpSpPr>
      <p:grpSpPr>
        <a:xfrm>
          <a:off x="0" y="0"/>
          <a:ext cx="0" cy="0"/>
          <a:chOff x="0" y="0"/>
          <a:chExt cx="0" cy="0"/>
        </a:xfrm>
      </p:grpSpPr>
      <p:sp>
        <p:nvSpPr>
          <p:cNvPr id="148" name="Google Shape;148;p19"/>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9" name="Google Shape;149;p19"/>
          <p:cNvSpPr txBox="1"/>
          <p:nvPr>
            <p:ph type="title"/>
          </p:nvPr>
        </p:nvSpPr>
        <p:spPr>
          <a:xfrm>
            <a:off x="5398817" y="410433"/>
            <a:ext cx="6372300" cy="1890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4000"/>
              <a:buNone/>
              <a:defRPr sz="4000">
                <a:solidFill>
                  <a:schemeClr val="dk1"/>
                </a:solidFill>
              </a:defRPr>
            </a:lvl1pPr>
            <a:lvl2pPr lvl="1" algn="l">
              <a:lnSpc>
                <a:spcPct val="100000"/>
              </a:lnSpc>
              <a:spcBef>
                <a:spcPts val="0"/>
              </a:spcBef>
              <a:spcAft>
                <a:spcPts val="0"/>
              </a:spcAft>
              <a:buClr>
                <a:schemeClr val="dk1"/>
              </a:buClr>
              <a:buSzPts val="4000"/>
              <a:buNone/>
              <a:defRPr sz="4000">
                <a:solidFill>
                  <a:schemeClr val="dk1"/>
                </a:solidFill>
              </a:defRPr>
            </a:lvl2pPr>
            <a:lvl3pPr lvl="2" algn="l">
              <a:lnSpc>
                <a:spcPct val="100000"/>
              </a:lnSpc>
              <a:spcBef>
                <a:spcPts val="0"/>
              </a:spcBef>
              <a:spcAft>
                <a:spcPts val="0"/>
              </a:spcAft>
              <a:buClr>
                <a:schemeClr val="dk1"/>
              </a:buClr>
              <a:buSzPts val="4000"/>
              <a:buNone/>
              <a:defRPr sz="4000">
                <a:solidFill>
                  <a:schemeClr val="dk1"/>
                </a:solidFill>
              </a:defRPr>
            </a:lvl3pPr>
            <a:lvl4pPr lvl="3" algn="l">
              <a:lnSpc>
                <a:spcPct val="100000"/>
              </a:lnSpc>
              <a:spcBef>
                <a:spcPts val="0"/>
              </a:spcBef>
              <a:spcAft>
                <a:spcPts val="0"/>
              </a:spcAft>
              <a:buClr>
                <a:schemeClr val="dk1"/>
              </a:buClr>
              <a:buSzPts val="4000"/>
              <a:buNone/>
              <a:defRPr sz="4000">
                <a:solidFill>
                  <a:schemeClr val="dk1"/>
                </a:solidFill>
              </a:defRPr>
            </a:lvl4pPr>
            <a:lvl5pPr lvl="4" algn="l">
              <a:lnSpc>
                <a:spcPct val="100000"/>
              </a:lnSpc>
              <a:spcBef>
                <a:spcPts val="0"/>
              </a:spcBef>
              <a:spcAft>
                <a:spcPts val="0"/>
              </a:spcAft>
              <a:buClr>
                <a:schemeClr val="dk1"/>
              </a:buClr>
              <a:buSzPts val="4000"/>
              <a:buNone/>
              <a:defRPr sz="4000">
                <a:solidFill>
                  <a:schemeClr val="dk1"/>
                </a:solidFill>
              </a:defRPr>
            </a:lvl5pPr>
            <a:lvl6pPr lvl="5" algn="l">
              <a:lnSpc>
                <a:spcPct val="100000"/>
              </a:lnSpc>
              <a:spcBef>
                <a:spcPts val="0"/>
              </a:spcBef>
              <a:spcAft>
                <a:spcPts val="0"/>
              </a:spcAft>
              <a:buClr>
                <a:schemeClr val="dk1"/>
              </a:buClr>
              <a:buSzPts val="4000"/>
              <a:buNone/>
              <a:defRPr sz="4000">
                <a:solidFill>
                  <a:schemeClr val="dk1"/>
                </a:solidFill>
              </a:defRPr>
            </a:lvl6pPr>
            <a:lvl7pPr lvl="6" algn="l">
              <a:lnSpc>
                <a:spcPct val="100000"/>
              </a:lnSpc>
              <a:spcBef>
                <a:spcPts val="0"/>
              </a:spcBef>
              <a:spcAft>
                <a:spcPts val="0"/>
              </a:spcAft>
              <a:buClr>
                <a:schemeClr val="dk1"/>
              </a:buClr>
              <a:buSzPts val="4000"/>
              <a:buNone/>
              <a:defRPr sz="4000">
                <a:solidFill>
                  <a:schemeClr val="dk1"/>
                </a:solidFill>
              </a:defRPr>
            </a:lvl7pPr>
            <a:lvl8pPr lvl="7" algn="l">
              <a:lnSpc>
                <a:spcPct val="100000"/>
              </a:lnSpc>
              <a:spcBef>
                <a:spcPts val="0"/>
              </a:spcBef>
              <a:spcAft>
                <a:spcPts val="0"/>
              </a:spcAft>
              <a:buClr>
                <a:schemeClr val="dk1"/>
              </a:buClr>
              <a:buSzPts val="4000"/>
              <a:buNone/>
              <a:defRPr sz="4000">
                <a:solidFill>
                  <a:schemeClr val="dk1"/>
                </a:solidFill>
              </a:defRPr>
            </a:lvl8pPr>
            <a:lvl9pPr lvl="8" algn="l">
              <a:lnSpc>
                <a:spcPct val="100000"/>
              </a:lnSpc>
              <a:spcBef>
                <a:spcPts val="0"/>
              </a:spcBef>
              <a:spcAft>
                <a:spcPts val="0"/>
              </a:spcAft>
              <a:buClr>
                <a:schemeClr val="dk1"/>
              </a:buClr>
              <a:buSzPts val="4000"/>
              <a:buNone/>
              <a:defRPr sz="4000">
                <a:solidFill>
                  <a:schemeClr val="dk1"/>
                </a:solidFill>
              </a:defRPr>
            </a:lvl9pPr>
          </a:lstStyle>
          <a:p/>
        </p:txBody>
      </p:sp>
      <p:sp>
        <p:nvSpPr>
          <p:cNvPr id="150" name="Google Shape;150;p19"/>
          <p:cNvSpPr txBox="1"/>
          <p:nvPr>
            <p:ph idx="1" type="body"/>
          </p:nvPr>
        </p:nvSpPr>
        <p:spPr>
          <a:xfrm>
            <a:off x="5406517" y="2410833"/>
            <a:ext cx="6372300" cy="3691500"/>
          </a:xfrm>
          <a:prstGeom prst="rect">
            <a:avLst/>
          </a:prstGeom>
          <a:noFill/>
          <a:ln>
            <a:noFill/>
          </a:ln>
        </p:spPr>
        <p:txBody>
          <a:bodyPr anchorCtr="0" anchor="t" bIns="45700" lIns="91425" spcFirstLastPara="1" rIns="91425" wrap="square" tIns="45700">
            <a:noAutofit/>
          </a:bodyPr>
          <a:lstStyle>
            <a:lvl1pPr indent="-349250" lvl="0" marL="457200" algn="l">
              <a:lnSpc>
                <a:spcPct val="115000"/>
              </a:lnSpc>
              <a:spcBef>
                <a:spcPts val="1000"/>
              </a:spcBef>
              <a:spcAft>
                <a:spcPts val="0"/>
              </a:spcAft>
              <a:buClr>
                <a:schemeClr val="dk2"/>
              </a:buClr>
              <a:buSzPts val="1900"/>
              <a:buChar char="►"/>
              <a:defRPr sz="1900">
                <a:solidFill>
                  <a:schemeClr val="dk2"/>
                </a:solidFill>
              </a:defRPr>
            </a:lvl1pPr>
            <a:lvl2pPr indent="-330200" lvl="1" marL="914400" algn="l">
              <a:lnSpc>
                <a:spcPct val="115000"/>
              </a:lnSpc>
              <a:spcBef>
                <a:spcPts val="2100"/>
              </a:spcBef>
              <a:spcAft>
                <a:spcPts val="0"/>
              </a:spcAft>
              <a:buClr>
                <a:schemeClr val="dk2"/>
              </a:buClr>
              <a:buSzPts val="1600"/>
              <a:buChar char="►"/>
              <a:defRPr sz="1600">
                <a:solidFill>
                  <a:schemeClr val="dk2"/>
                </a:solidFill>
              </a:defRPr>
            </a:lvl2pPr>
            <a:lvl3pPr indent="-330200" lvl="2" marL="1371600" algn="l">
              <a:lnSpc>
                <a:spcPct val="115000"/>
              </a:lnSpc>
              <a:spcBef>
                <a:spcPts val="2100"/>
              </a:spcBef>
              <a:spcAft>
                <a:spcPts val="0"/>
              </a:spcAft>
              <a:buClr>
                <a:schemeClr val="dk2"/>
              </a:buClr>
              <a:buSzPts val="1600"/>
              <a:buChar char="►"/>
              <a:defRPr sz="1600">
                <a:solidFill>
                  <a:schemeClr val="dk2"/>
                </a:solidFill>
              </a:defRPr>
            </a:lvl3pPr>
            <a:lvl4pPr indent="-330200" lvl="3" marL="1828800" algn="l">
              <a:lnSpc>
                <a:spcPct val="115000"/>
              </a:lnSpc>
              <a:spcBef>
                <a:spcPts val="2100"/>
              </a:spcBef>
              <a:spcAft>
                <a:spcPts val="0"/>
              </a:spcAft>
              <a:buClr>
                <a:schemeClr val="dk2"/>
              </a:buClr>
              <a:buSzPts val="1600"/>
              <a:buChar char="►"/>
              <a:defRPr sz="1600">
                <a:solidFill>
                  <a:schemeClr val="dk2"/>
                </a:solidFill>
              </a:defRPr>
            </a:lvl4pPr>
            <a:lvl5pPr indent="-330200" lvl="4" marL="2286000" algn="l">
              <a:lnSpc>
                <a:spcPct val="115000"/>
              </a:lnSpc>
              <a:spcBef>
                <a:spcPts val="2100"/>
              </a:spcBef>
              <a:spcAft>
                <a:spcPts val="0"/>
              </a:spcAft>
              <a:buClr>
                <a:schemeClr val="dk2"/>
              </a:buClr>
              <a:buSzPts val="1600"/>
              <a:buChar char="►"/>
              <a:defRPr sz="1600">
                <a:solidFill>
                  <a:schemeClr val="dk2"/>
                </a:solidFill>
              </a:defRPr>
            </a:lvl5pPr>
            <a:lvl6pPr indent="-330200" lvl="5" marL="2743200" algn="l">
              <a:lnSpc>
                <a:spcPct val="115000"/>
              </a:lnSpc>
              <a:spcBef>
                <a:spcPts val="2100"/>
              </a:spcBef>
              <a:spcAft>
                <a:spcPts val="0"/>
              </a:spcAft>
              <a:buClr>
                <a:schemeClr val="dk2"/>
              </a:buClr>
              <a:buSzPts val="1600"/>
              <a:buChar char="►"/>
              <a:defRPr sz="1600">
                <a:solidFill>
                  <a:schemeClr val="dk2"/>
                </a:solidFill>
              </a:defRPr>
            </a:lvl6pPr>
            <a:lvl7pPr indent="-330200" lvl="6" marL="3200400" algn="l">
              <a:lnSpc>
                <a:spcPct val="115000"/>
              </a:lnSpc>
              <a:spcBef>
                <a:spcPts val="2100"/>
              </a:spcBef>
              <a:spcAft>
                <a:spcPts val="0"/>
              </a:spcAft>
              <a:buClr>
                <a:schemeClr val="dk2"/>
              </a:buClr>
              <a:buSzPts val="1600"/>
              <a:buChar char="►"/>
              <a:defRPr sz="1600">
                <a:solidFill>
                  <a:schemeClr val="dk2"/>
                </a:solidFill>
              </a:defRPr>
            </a:lvl7pPr>
            <a:lvl8pPr indent="-330200" lvl="7" marL="3657600" algn="l">
              <a:lnSpc>
                <a:spcPct val="115000"/>
              </a:lnSpc>
              <a:spcBef>
                <a:spcPts val="2100"/>
              </a:spcBef>
              <a:spcAft>
                <a:spcPts val="0"/>
              </a:spcAft>
              <a:buClr>
                <a:schemeClr val="dk2"/>
              </a:buClr>
              <a:buSzPts val="1600"/>
              <a:buChar char="►"/>
              <a:defRPr sz="1600">
                <a:solidFill>
                  <a:schemeClr val="dk2"/>
                </a:solidFill>
              </a:defRPr>
            </a:lvl8pPr>
            <a:lvl9pPr indent="-330200" lvl="8" marL="411480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151" name="Google Shape;151;p1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152" name="Shape 152"/>
        <p:cNvGrpSpPr/>
        <p:nvPr/>
      </p:nvGrpSpPr>
      <p:grpSpPr>
        <a:xfrm>
          <a:off x="0" y="0"/>
          <a:ext cx="0" cy="0"/>
          <a:chOff x="0" y="0"/>
          <a:chExt cx="0" cy="0"/>
        </a:xfrm>
      </p:grpSpPr>
      <p:sp>
        <p:nvSpPr>
          <p:cNvPr id="153" name="Google Shape;153;p20"/>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4" name="Google Shape;154;p20"/>
          <p:cNvGrpSpPr/>
          <p:nvPr/>
        </p:nvGrpSpPr>
        <p:grpSpPr>
          <a:xfrm>
            <a:off x="0" y="0"/>
            <a:ext cx="5755456" cy="6857829"/>
            <a:chOff x="0" y="0"/>
            <a:chExt cx="4316700" cy="5143500"/>
          </a:xfrm>
        </p:grpSpPr>
        <p:sp>
          <p:nvSpPr>
            <p:cNvPr id="155" name="Google Shape;155;p20"/>
            <p:cNvSpPr/>
            <p:nvPr/>
          </p:nvSpPr>
          <p:spPr>
            <a:xfrm>
              <a:off x="0" y="0"/>
              <a:ext cx="4316700" cy="5143500"/>
            </a:xfrm>
            <a:prstGeom prst="rect">
              <a:avLst/>
            </a:prstGeom>
            <a:solidFill>
              <a:srgbClr val="284F7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6" name="Google Shape;156;p20"/>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7" name="Google Shape;157;p20"/>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8" name="Google Shape;158;p20"/>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59" name="Google Shape;159;p20"/>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0" name="Google Shape;160;p20"/>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61" name="Google Shape;161;p20"/>
          <p:cNvSpPr txBox="1"/>
          <p:nvPr>
            <p:ph type="title"/>
          </p:nvPr>
        </p:nvSpPr>
        <p:spPr>
          <a:xfrm>
            <a:off x="415633" y="871101"/>
            <a:ext cx="4941900" cy="44460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None/>
              <a:defRPr sz="3200">
                <a:solidFill>
                  <a:srgbClr val="FFFFFF"/>
                </a:solidFill>
              </a:defRPr>
            </a:lvl1pPr>
            <a:lvl2pPr lvl="1" algn="l">
              <a:lnSpc>
                <a:spcPct val="100000"/>
              </a:lnSpc>
              <a:spcBef>
                <a:spcPts val="0"/>
              </a:spcBef>
              <a:spcAft>
                <a:spcPts val="0"/>
              </a:spcAft>
              <a:buNone/>
              <a:defRPr sz="3200">
                <a:solidFill>
                  <a:srgbClr val="FFFFFF"/>
                </a:solidFill>
              </a:defRPr>
            </a:lvl2pPr>
            <a:lvl3pPr lvl="2" algn="l">
              <a:lnSpc>
                <a:spcPct val="100000"/>
              </a:lnSpc>
              <a:spcBef>
                <a:spcPts val="0"/>
              </a:spcBef>
              <a:spcAft>
                <a:spcPts val="0"/>
              </a:spcAft>
              <a:buNone/>
              <a:defRPr sz="3200">
                <a:solidFill>
                  <a:srgbClr val="FFFFFF"/>
                </a:solidFill>
              </a:defRPr>
            </a:lvl3pPr>
            <a:lvl4pPr lvl="3" algn="l">
              <a:lnSpc>
                <a:spcPct val="100000"/>
              </a:lnSpc>
              <a:spcBef>
                <a:spcPts val="0"/>
              </a:spcBef>
              <a:spcAft>
                <a:spcPts val="0"/>
              </a:spcAft>
              <a:buNone/>
              <a:defRPr sz="3200">
                <a:solidFill>
                  <a:srgbClr val="FFFFFF"/>
                </a:solidFill>
              </a:defRPr>
            </a:lvl4pPr>
            <a:lvl5pPr lvl="4" algn="l">
              <a:lnSpc>
                <a:spcPct val="100000"/>
              </a:lnSpc>
              <a:spcBef>
                <a:spcPts val="0"/>
              </a:spcBef>
              <a:spcAft>
                <a:spcPts val="0"/>
              </a:spcAft>
              <a:buNone/>
              <a:defRPr sz="3200">
                <a:solidFill>
                  <a:srgbClr val="FFFFFF"/>
                </a:solidFill>
              </a:defRPr>
            </a:lvl5pPr>
            <a:lvl6pPr lvl="5" algn="l">
              <a:lnSpc>
                <a:spcPct val="100000"/>
              </a:lnSpc>
              <a:spcBef>
                <a:spcPts val="0"/>
              </a:spcBef>
              <a:spcAft>
                <a:spcPts val="0"/>
              </a:spcAft>
              <a:buNone/>
              <a:defRPr sz="3200">
                <a:solidFill>
                  <a:srgbClr val="FFFFFF"/>
                </a:solidFill>
              </a:defRPr>
            </a:lvl6pPr>
            <a:lvl7pPr lvl="6" algn="l">
              <a:lnSpc>
                <a:spcPct val="100000"/>
              </a:lnSpc>
              <a:spcBef>
                <a:spcPts val="0"/>
              </a:spcBef>
              <a:spcAft>
                <a:spcPts val="0"/>
              </a:spcAft>
              <a:buNone/>
              <a:defRPr sz="3200">
                <a:solidFill>
                  <a:srgbClr val="FFFFFF"/>
                </a:solidFill>
              </a:defRPr>
            </a:lvl7pPr>
            <a:lvl8pPr lvl="7" algn="l">
              <a:lnSpc>
                <a:spcPct val="100000"/>
              </a:lnSpc>
              <a:spcBef>
                <a:spcPts val="0"/>
              </a:spcBef>
              <a:spcAft>
                <a:spcPts val="0"/>
              </a:spcAft>
              <a:buNone/>
              <a:defRPr sz="3200">
                <a:solidFill>
                  <a:srgbClr val="FFFFFF"/>
                </a:solidFill>
              </a:defRPr>
            </a:lvl8pPr>
            <a:lvl9pPr lvl="8" algn="l">
              <a:lnSpc>
                <a:spcPct val="100000"/>
              </a:lnSpc>
              <a:spcBef>
                <a:spcPts val="0"/>
              </a:spcBef>
              <a:spcAft>
                <a:spcPts val="0"/>
              </a:spcAft>
              <a:buNone/>
              <a:defRPr sz="3200">
                <a:solidFill>
                  <a:srgbClr val="FFFFFF"/>
                </a:solidFill>
              </a:defRPr>
            </a:lvl9pPr>
          </a:lstStyle>
          <a:p/>
        </p:txBody>
      </p:sp>
      <p:sp>
        <p:nvSpPr>
          <p:cNvPr id="162" name="Google Shape;162;p20"/>
          <p:cNvSpPr txBox="1"/>
          <p:nvPr>
            <p:ph idx="1" type="body"/>
          </p:nvPr>
        </p:nvSpPr>
        <p:spPr>
          <a:xfrm>
            <a:off x="6160767" y="871100"/>
            <a:ext cx="5615700" cy="4988400"/>
          </a:xfrm>
          <a:prstGeom prst="rect">
            <a:avLst/>
          </a:prstGeom>
          <a:noFill/>
          <a:ln>
            <a:noFill/>
          </a:ln>
        </p:spPr>
        <p:txBody>
          <a:bodyPr anchorCtr="0" anchor="t" bIns="45700" lIns="91425" spcFirstLastPara="1" rIns="91425" wrap="square" tIns="45700">
            <a:noAutofit/>
          </a:bodyPr>
          <a:lstStyle>
            <a:lvl1pPr indent="-330200" lvl="0" marL="457200" algn="l">
              <a:lnSpc>
                <a:spcPct val="115000"/>
              </a:lnSpc>
              <a:spcBef>
                <a:spcPts val="1000"/>
              </a:spcBef>
              <a:spcAft>
                <a:spcPts val="0"/>
              </a:spcAft>
              <a:buClr>
                <a:srgbClr val="284F7D"/>
              </a:buClr>
              <a:buSzPts val="1600"/>
              <a:buChar char="►"/>
              <a:defRPr sz="1600">
                <a:solidFill>
                  <a:srgbClr val="284F7D"/>
                </a:solidFill>
              </a:defRPr>
            </a:lvl1pPr>
            <a:lvl2pPr indent="-311150" lvl="1" marL="914400" algn="l">
              <a:lnSpc>
                <a:spcPct val="115000"/>
              </a:lnSpc>
              <a:spcBef>
                <a:spcPts val="2100"/>
              </a:spcBef>
              <a:spcAft>
                <a:spcPts val="0"/>
              </a:spcAft>
              <a:buClr>
                <a:srgbClr val="284F7D"/>
              </a:buClr>
              <a:buSzPts val="1300"/>
              <a:buChar char="►"/>
              <a:defRPr sz="1300">
                <a:solidFill>
                  <a:srgbClr val="284F7D"/>
                </a:solidFill>
              </a:defRPr>
            </a:lvl2pPr>
            <a:lvl3pPr indent="-311150" lvl="2" marL="1371600" algn="l">
              <a:lnSpc>
                <a:spcPct val="115000"/>
              </a:lnSpc>
              <a:spcBef>
                <a:spcPts val="2100"/>
              </a:spcBef>
              <a:spcAft>
                <a:spcPts val="0"/>
              </a:spcAft>
              <a:buClr>
                <a:srgbClr val="284F7D"/>
              </a:buClr>
              <a:buSzPts val="1300"/>
              <a:buChar char="►"/>
              <a:defRPr sz="1300">
                <a:solidFill>
                  <a:srgbClr val="284F7D"/>
                </a:solidFill>
              </a:defRPr>
            </a:lvl3pPr>
            <a:lvl4pPr indent="-311150" lvl="3" marL="1828800" algn="l">
              <a:lnSpc>
                <a:spcPct val="115000"/>
              </a:lnSpc>
              <a:spcBef>
                <a:spcPts val="2100"/>
              </a:spcBef>
              <a:spcAft>
                <a:spcPts val="0"/>
              </a:spcAft>
              <a:buClr>
                <a:srgbClr val="284F7D"/>
              </a:buClr>
              <a:buSzPts val="1300"/>
              <a:buChar char="►"/>
              <a:defRPr sz="1300">
                <a:solidFill>
                  <a:srgbClr val="284F7D"/>
                </a:solidFill>
              </a:defRPr>
            </a:lvl4pPr>
            <a:lvl5pPr indent="-311150" lvl="4" marL="2286000" algn="l">
              <a:lnSpc>
                <a:spcPct val="115000"/>
              </a:lnSpc>
              <a:spcBef>
                <a:spcPts val="2100"/>
              </a:spcBef>
              <a:spcAft>
                <a:spcPts val="0"/>
              </a:spcAft>
              <a:buClr>
                <a:srgbClr val="284F7D"/>
              </a:buClr>
              <a:buSzPts val="1300"/>
              <a:buChar char="►"/>
              <a:defRPr sz="1300">
                <a:solidFill>
                  <a:srgbClr val="284F7D"/>
                </a:solidFill>
              </a:defRPr>
            </a:lvl5pPr>
            <a:lvl6pPr indent="-311150" lvl="5" marL="2743200" algn="l">
              <a:lnSpc>
                <a:spcPct val="115000"/>
              </a:lnSpc>
              <a:spcBef>
                <a:spcPts val="2100"/>
              </a:spcBef>
              <a:spcAft>
                <a:spcPts val="0"/>
              </a:spcAft>
              <a:buClr>
                <a:srgbClr val="284F7D"/>
              </a:buClr>
              <a:buSzPts val="1300"/>
              <a:buChar char="►"/>
              <a:defRPr sz="1300">
                <a:solidFill>
                  <a:srgbClr val="284F7D"/>
                </a:solidFill>
              </a:defRPr>
            </a:lvl6pPr>
            <a:lvl7pPr indent="-311150" lvl="6" marL="3200400" algn="l">
              <a:lnSpc>
                <a:spcPct val="115000"/>
              </a:lnSpc>
              <a:spcBef>
                <a:spcPts val="2100"/>
              </a:spcBef>
              <a:spcAft>
                <a:spcPts val="0"/>
              </a:spcAft>
              <a:buClr>
                <a:srgbClr val="284F7D"/>
              </a:buClr>
              <a:buSzPts val="1300"/>
              <a:buChar char="►"/>
              <a:defRPr sz="1300">
                <a:solidFill>
                  <a:srgbClr val="284F7D"/>
                </a:solidFill>
              </a:defRPr>
            </a:lvl7pPr>
            <a:lvl8pPr indent="-311150" lvl="7" marL="3657600" algn="l">
              <a:lnSpc>
                <a:spcPct val="115000"/>
              </a:lnSpc>
              <a:spcBef>
                <a:spcPts val="2100"/>
              </a:spcBef>
              <a:spcAft>
                <a:spcPts val="0"/>
              </a:spcAft>
              <a:buClr>
                <a:srgbClr val="284F7D"/>
              </a:buClr>
              <a:buSzPts val="1300"/>
              <a:buChar char="►"/>
              <a:defRPr sz="1300">
                <a:solidFill>
                  <a:srgbClr val="284F7D"/>
                </a:solidFill>
              </a:defRPr>
            </a:lvl8pPr>
            <a:lvl9pPr indent="-311150" lvl="8" marL="4114800" algn="l">
              <a:lnSpc>
                <a:spcPct val="115000"/>
              </a:lnSpc>
              <a:spcBef>
                <a:spcPts val="2100"/>
              </a:spcBef>
              <a:spcAft>
                <a:spcPts val="2100"/>
              </a:spcAft>
              <a:buClr>
                <a:srgbClr val="284F7D"/>
              </a:buClr>
              <a:buSzPts val="1300"/>
              <a:buChar char="►"/>
              <a:defRPr sz="1300">
                <a:solidFill>
                  <a:srgbClr val="284F7D"/>
                </a:solidFill>
              </a:defRPr>
            </a:lvl9pPr>
          </a:lstStyle>
          <a:p/>
        </p:txBody>
      </p:sp>
      <p:sp>
        <p:nvSpPr>
          <p:cNvPr id="163" name="Google Shape;163;p20"/>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616161"/>
                </a:solidFill>
              </a:defRPr>
            </a:lvl1pPr>
            <a:lvl2pPr lvl="1" algn="r">
              <a:lnSpc>
                <a:spcPct val="100000"/>
              </a:lnSpc>
              <a:spcAft>
                <a:spcPts val="0"/>
              </a:spcAft>
              <a:buNone/>
              <a:defRPr sz="1300">
                <a:solidFill>
                  <a:srgbClr val="616161"/>
                </a:solidFill>
              </a:defRPr>
            </a:lvl2pPr>
            <a:lvl3pPr lvl="2" algn="r">
              <a:lnSpc>
                <a:spcPct val="100000"/>
              </a:lnSpc>
              <a:spcAft>
                <a:spcPts val="0"/>
              </a:spcAft>
              <a:buNone/>
              <a:defRPr sz="1300">
                <a:solidFill>
                  <a:srgbClr val="616161"/>
                </a:solidFill>
              </a:defRPr>
            </a:lvl3pPr>
            <a:lvl4pPr lvl="3" algn="r">
              <a:lnSpc>
                <a:spcPct val="100000"/>
              </a:lnSpc>
              <a:spcAft>
                <a:spcPts val="0"/>
              </a:spcAft>
              <a:buNone/>
              <a:defRPr sz="1300">
                <a:solidFill>
                  <a:srgbClr val="616161"/>
                </a:solidFill>
              </a:defRPr>
            </a:lvl4pPr>
            <a:lvl5pPr lvl="4" algn="r">
              <a:lnSpc>
                <a:spcPct val="100000"/>
              </a:lnSpc>
              <a:spcAft>
                <a:spcPts val="0"/>
              </a:spcAft>
              <a:buNone/>
              <a:defRPr sz="1300">
                <a:solidFill>
                  <a:srgbClr val="616161"/>
                </a:solidFill>
              </a:defRPr>
            </a:lvl5pPr>
            <a:lvl6pPr lvl="5" algn="r">
              <a:lnSpc>
                <a:spcPct val="100000"/>
              </a:lnSpc>
              <a:spcAft>
                <a:spcPts val="0"/>
              </a:spcAft>
              <a:buNone/>
              <a:defRPr sz="1300">
                <a:solidFill>
                  <a:srgbClr val="616161"/>
                </a:solidFill>
              </a:defRPr>
            </a:lvl6pPr>
            <a:lvl7pPr lvl="6" algn="r">
              <a:lnSpc>
                <a:spcPct val="100000"/>
              </a:lnSpc>
              <a:spcAft>
                <a:spcPts val="0"/>
              </a:spcAft>
              <a:buNone/>
              <a:defRPr sz="1300">
                <a:solidFill>
                  <a:srgbClr val="616161"/>
                </a:solidFill>
              </a:defRPr>
            </a:lvl7pPr>
            <a:lvl8pPr lvl="7" algn="r">
              <a:lnSpc>
                <a:spcPct val="100000"/>
              </a:lnSpc>
              <a:spcAft>
                <a:spcPts val="0"/>
              </a:spcAft>
              <a:buNone/>
              <a:defRPr sz="1300">
                <a:solidFill>
                  <a:srgbClr val="616161"/>
                </a:solidFill>
              </a:defRPr>
            </a:lvl8pPr>
            <a:lvl9pPr lvl="8" algn="r">
              <a:lnSpc>
                <a:spcPct val="100000"/>
              </a:lnSpc>
              <a:spcAft>
                <a:spcPts val="0"/>
              </a:spcAft>
              <a:buNone/>
              <a:defRPr sz="1300">
                <a:solidFill>
                  <a:srgbClr val="61616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4">
    <p:bg>
      <p:bgPr>
        <a:solidFill>
          <a:srgbClr val="FFFFFF"/>
        </a:solidFill>
      </p:bgPr>
    </p:bg>
    <p:spTree>
      <p:nvGrpSpPr>
        <p:cNvPr id="164" name="Shape 164"/>
        <p:cNvGrpSpPr/>
        <p:nvPr/>
      </p:nvGrpSpPr>
      <p:grpSpPr>
        <a:xfrm>
          <a:off x="0" y="0"/>
          <a:ext cx="0" cy="0"/>
          <a:chOff x="0" y="0"/>
          <a:chExt cx="0" cy="0"/>
        </a:xfrm>
      </p:grpSpPr>
      <p:sp>
        <p:nvSpPr>
          <p:cNvPr id="165" name="Google Shape;165;p21"/>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66" name="Google Shape;166;p21"/>
          <p:cNvSpPr txBox="1"/>
          <p:nvPr>
            <p:ph type="title"/>
          </p:nvPr>
        </p:nvSpPr>
        <p:spPr>
          <a:xfrm rot="-5400000">
            <a:off x="-827067" y="2396667"/>
            <a:ext cx="5418900" cy="20091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dk1"/>
              </a:buClr>
              <a:buSzPts val="6400"/>
              <a:buNone/>
              <a:defRPr b="1" sz="6400">
                <a:solidFill>
                  <a:schemeClr val="dk1"/>
                </a:solidFill>
              </a:defRPr>
            </a:lvl1pPr>
            <a:lvl2pPr lvl="1" algn="r">
              <a:lnSpc>
                <a:spcPct val="100000"/>
              </a:lnSpc>
              <a:spcBef>
                <a:spcPts val="0"/>
              </a:spcBef>
              <a:spcAft>
                <a:spcPts val="0"/>
              </a:spcAft>
              <a:buClr>
                <a:schemeClr val="dk1"/>
              </a:buClr>
              <a:buSzPts val="6400"/>
              <a:buNone/>
              <a:defRPr b="1" sz="6400">
                <a:solidFill>
                  <a:schemeClr val="dk1"/>
                </a:solidFill>
              </a:defRPr>
            </a:lvl2pPr>
            <a:lvl3pPr lvl="2" algn="r">
              <a:lnSpc>
                <a:spcPct val="100000"/>
              </a:lnSpc>
              <a:spcBef>
                <a:spcPts val="0"/>
              </a:spcBef>
              <a:spcAft>
                <a:spcPts val="0"/>
              </a:spcAft>
              <a:buClr>
                <a:schemeClr val="dk1"/>
              </a:buClr>
              <a:buSzPts val="6400"/>
              <a:buNone/>
              <a:defRPr b="1" sz="6400">
                <a:solidFill>
                  <a:schemeClr val="dk1"/>
                </a:solidFill>
              </a:defRPr>
            </a:lvl3pPr>
            <a:lvl4pPr lvl="3" algn="r">
              <a:lnSpc>
                <a:spcPct val="100000"/>
              </a:lnSpc>
              <a:spcBef>
                <a:spcPts val="0"/>
              </a:spcBef>
              <a:spcAft>
                <a:spcPts val="0"/>
              </a:spcAft>
              <a:buClr>
                <a:schemeClr val="dk1"/>
              </a:buClr>
              <a:buSzPts val="6400"/>
              <a:buNone/>
              <a:defRPr b="1" sz="6400">
                <a:solidFill>
                  <a:schemeClr val="dk1"/>
                </a:solidFill>
              </a:defRPr>
            </a:lvl4pPr>
            <a:lvl5pPr lvl="4" algn="r">
              <a:lnSpc>
                <a:spcPct val="100000"/>
              </a:lnSpc>
              <a:spcBef>
                <a:spcPts val="0"/>
              </a:spcBef>
              <a:spcAft>
                <a:spcPts val="0"/>
              </a:spcAft>
              <a:buClr>
                <a:schemeClr val="dk1"/>
              </a:buClr>
              <a:buSzPts val="6400"/>
              <a:buNone/>
              <a:defRPr b="1" sz="6400">
                <a:solidFill>
                  <a:schemeClr val="dk1"/>
                </a:solidFill>
              </a:defRPr>
            </a:lvl5pPr>
            <a:lvl6pPr lvl="5" algn="r">
              <a:lnSpc>
                <a:spcPct val="100000"/>
              </a:lnSpc>
              <a:spcBef>
                <a:spcPts val="0"/>
              </a:spcBef>
              <a:spcAft>
                <a:spcPts val="0"/>
              </a:spcAft>
              <a:buClr>
                <a:schemeClr val="dk1"/>
              </a:buClr>
              <a:buSzPts val="6400"/>
              <a:buNone/>
              <a:defRPr b="1" sz="6400">
                <a:solidFill>
                  <a:schemeClr val="dk1"/>
                </a:solidFill>
              </a:defRPr>
            </a:lvl6pPr>
            <a:lvl7pPr lvl="6" algn="r">
              <a:lnSpc>
                <a:spcPct val="100000"/>
              </a:lnSpc>
              <a:spcBef>
                <a:spcPts val="0"/>
              </a:spcBef>
              <a:spcAft>
                <a:spcPts val="0"/>
              </a:spcAft>
              <a:buClr>
                <a:schemeClr val="dk1"/>
              </a:buClr>
              <a:buSzPts val="6400"/>
              <a:buNone/>
              <a:defRPr b="1" sz="6400">
                <a:solidFill>
                  <a:schemeClr val="dk1"/>
                </a:solidFill>
              </a:defRPr>
            </a:lvl7pPr>
            <a:lvl8pPr lvl="7" algn="r">
              <a:lnSpc>
                <a:spcPct val="100000"/>
              </a:lnSpc>
              <a:spcBef>
                <a:spcPts val="0"/>
              </a:spcBef>
              <a:spcAft>
                <a:spcPts val="0"/>
              </a:spcAft>
              <a:buClr>
                <a:schemeClr val="dk1"/>
              </a:buClr>
              <a:buSzPts val="6400"/>
              <a:buNone/>
              <a:defRPr b="1" sz="6400">
                <a:solidFill>
                  <a:schemeClr val="dk1"/>
                </a:solidFill>
              </a:defRPr>
            </a:lvl8pPr>
            <a:lvl9pPr lvl="8" algn="r">
              <a:lnSpc>
                <a:spcPct val="100000"/>
              </a:lnSpc>
              <a:spcBef>
                <a:spcPts val="0"/>
              </a:spcBef>
              <a:spcAft>
                <a:spcPts val="0"/>
              </a:spcAft>
              <a:buClr>
                <a:schemeClr val="dk1"/>
              </a:buClr>
              <a:buSzPts val="6400"/>
              <a:buNone/>
              <a:defRPr b="1" sz="6400">
                <a:solidFill>
                  <a:schemeClr val="dk1"/>
                </a:solidFill>
              </a:defRPr>
            </a:lvl9pPr>
          </a:lstStyle>
          <a:p/>
        </p:txBody>
      </p:sp>
      <p:sp>
        <p:nvSpPr>
          <p:cNvPr id="167" name="Google Shape;167;p21"/>
          <p:cNvSpPr txBox="1"/>
          <p:nvPr>
            <p:ph idx="1" type="body"/>
          </p:nvPr>
        </p:nvSpPr>
        <p:spPr>
          <a:xfrm>
            <a:off x="3468000" y="691833"/>
            <a:ext cx="7884300" cy="5418900"/>
          </a:xfrm>
          <a:prstGeom prst="rect">
            <a:avLst/>
          </a:prstGeom>
          <a:noFill/>
          <a:ln>
            <a:noFill/>
          </a:ln>
        </p:spPr>
        <p:txBody>
          <a:bodyPr anchorCtr="0" anchor="t" bIns="45700" lIns="91425" spcFirstLastPara="1" rIns="91425" wrap="square" tIns="45700">
            <a:noAutofit/>
          </a:bodyPr>
          <a:lstStyle>
            <a:lvl1pPr indent="-361950" lvl="0" marL="457200" algn="l">
              <a:lnSpc>
                <a:spcPct val="115000"/>
              </a:lnSpc>
              <a:spcBef>
                <a:spcPts val="1000"/>
              </a:spcBef>
              <a:spcAft>
                <a:spcPts val="0"/>
              </a:spcAft>
              <a:buClr>
                <a:schemeClr val="dk2"/>
              </a:buClr>
              <a:buSzPts val="2100"/>
              <a:buChar char="►"/>
              <a:defRPr sz="2100">
                <a:solidFill>
                  <a:schemeClr val="dk2"/>
                </a:solidFill>
              </a:defRPr>
            </a:lvl1pPr>
            <a:lvl2pPr indent="-309880" lvl="1" marL="914400" algn="l">
              <a:lnSpc>
                <a:spcPct val="115000"/>
              </a:lnSpc>
              <a:spcBef>
                <a:spcPts val="2100"/>
              </a:spcBef>
              <a:spcAft>
                <a:spcPts val="0"/>
              </a:spcAft>
              <a:buClr>
                <a:schemeClr val="dk2"/>
              </a:buClr>
              <a:buSzPts val="1280"/>
              <a:buChar char="►"/>
              <a:defRPr sz="1900">
                <a:solidFill>
                  <a:schemeClr val="dk2"/>
                </a:solidFill>
              </a:defRPr>
            </a:lvl2pPr>
            <a:lvl3pPr indent="-299719" lvl="2" marL="1371600" algn="l">
              <a:lnSpc>
                <a:spcPct val="115000"/>
              </a:lnSpc>
              <a:spcBef>
                <a:spcPts val="2100"/>
              </a:spcBef>
              <a:spcAft>
                <a:spcPts val="0"/>
              </a:spcAft>
              <a:buClr>
                <a:schemeClr val="dk2"/>
              </a:buClr>
              <a:buSzPts val="1120"/>
              <a:buChar char="►"/>
              <a:defRPr sz="1900">
                <a:solidFill>
                  <a:schemeClr val="dk2"/>
                </a:solidFill>
              </a:defRPr>
            </a:lvl3pPr>
            <a:lvl4pPr indent="-289560" lvl="3" marL="1828800" algn="l">
              <a:lnSpc>
                <a:spcPct val="115000"/>
              </a:lnSpc>
              <a:spcBef>
                <a:spcPts val="2100"/>
              </a:spcBef>
              <a:spcAft>
                <a:spcPts val="0"/>
              </a:spcAft>
              <a:buClr>
                <a:schemeClr val="dk2"/>
              </a:buClr>
              <a:buSzPts val="960"/>
              <a:buChar char="►"/>
              <a:defRPr sz="1900">
                <a:solidFill>
                  <a:schemeClr val="dk2"/>
                </a:solidFill>
              </a:defRPr>
            </a:lvl4pPr>
            <a:lvl5pPr indent="-289560" lvl="4" marL="2286000" algn="l">
              <a:lnSpc>
                <a:spcPct val="115000"/>
              </a:lnSpc>
              <a:spcBef>
                <a:spcPts val="2100"/>
              </a:spcBef>
              <a:spcAft>
                <a:spcPts val="0"/>
              </a:spcAft>
              <a:buClr>
                <a:schemeClr val="dk2"/>
              </a:buClr>
              <a:buSzPts val="960"/>
              <a:buChar char="►"/>
              <a:defRPr sz="1900">
                <a:solidFill>
                  <a:schemeClr val="dk2"/>
                </a:solidFill>
              </a:defRPr>
            </a:lvl5pPr>
            <a:lvl6pPr indent="-289560" lvl="5" marL="2743200" algn="l">
              <a:lnSpc>
                <a:spcPct val="115000"/>
              </a:lnSpc>
              <a:spcBef>
                <a:spcPts val="2100"/>
              </a:spcBef>
              <a:spcAft>
                <a:spcPts val="0"/>
              </a:spcAft>
              <a:buClr>
                <a:schemeClr val="dk2"/>
              </a:buClr>
              <a:buSzPts val="960"/>
              <a:buChar char="►"/>
              <a:defRPr sz="1900">
                <a:solidFill>
                  <a:schemeClr val="dk2"/>
                </a:solidFill>
              </a:defRPr>
            </a:lvl6pPr>
            <a:lvl7pPr indent="-289560" lvl="6" marL="3200400" algn="l">
              <a:lnSpc>
                <a:spcPct val="115000"/>
              </a:lnSpc>
              <a:spcBef>
                <a:spcPts val="2100"/>
              </a:spcBef>
              <a:spcAft>
                <a:spcPts val="0"/>
              </a:spcAft>
              <a:buClr>
                <a:schemeClr val="dk2"/>
              </a:buClr>
              <a:buSzPts val="960"/>
              <a:buChar char="►"/>
              <a:defRPr sz="1900">
                <a:solidFill>
                  <a:schemeClr val="dk2"/>
                </a:solidFill>
              </a:defRPr>
            </a:lvl7pPr>
            <a:lvl8pPr indent="-289559" lvl="7" marL="3657600" algn="l">
              <a:lnSpc>
                <a:spcPct val="115000"/>
              </a:lnSpc>
              <a:spcBef>
                <a:spcPts val="2100"/>
              </a:spcBef>
              <a:spcAft>
                <a:spcPts val="0"/>
              </a:spcAft>
              <a:buClr>
                <a:schemeClr val="dk2"/>
              </a:buClr>
              <a:buSzPts val="960"/>
              <a:buChar char="►"/>
              <a:defRPr sz="1900">
                <a:solidFill>
                  <a:schemeClr val="dk2"/>
                </a:solidFill>
              </a:defRPr>
            </a:lvl8pPr>
            <a:lvl9pPr indent="-289559" lvl="8" marL="411480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168" name="Google Shape;168;p21"/>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7">
    <p:bg>
      <p:bgPr>
        <a:solidFill>
          <a:srgbClr val="FFFFFF"/>
        </a:solidFill>
      </p:bgPr>
    </p:bg>
    <p:spTree>
      <p:nvGrpSpPr>
        <p:cNvPr id="169" name="Shape 169"/>
        <p:cNvGrpSpPr/>
        <p:nvPr/>
      </p:nvGrpSpPr>
      <p:grpSpPr>
        <a:xfrm>
          <a:off x="0" y="0"/>
          <a:ext cx="0" cy="0"/>
          <a:chOff x="0" y="0"/>
          <a:chExt cx="0" cy="0"/>
        </a:xfrm>
      </p:grpSpPr>
      <p:sp>
        <p:nvSpPr>
          <p:cNvPr id="170" name="Google Shape;170;p22"/>
          <p:cNvSpPr/>
          <p:nvPr/>
        </p:nvSpPr>
        <p:spPr>
          <a:xfrm>
            <a:off x="4063533" y="0"/>
            <a:ext cx="8128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1" name="Google Shape;171;p22"/>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72" name="Google Shape;172;p22"/>
          <p:cNvGrpSpPr/>
          <p:nvPr/>
        </p:nvGrpSpPr>
        <p:grpSpPr>
          <a:xfrm>
            <a:off x="3" y="6285041"/>
            <a:ext cx="4063796" cy="572786"/>
            <a:chOff x="-73" y="4713898"/>
            <a:chExt cx="3047923" cy="429600"/>
          </a:xfrm>
        </p:grpSpPr>
        <p:sp>
          <p:nvSpPr>
            <p:cNvPr id="173" name="Google Shape;173;p22"/>
            <p:cNvSpPr/>
            <p:nvPr/>
          </p:nvSpPr>
          <p:spPr>
            <a:xfrm rot="-5400000">
              <a:off x="2452050" y="4547698"/>
              <a:ext cx="429600" cy="762000"/>
            </a:xfrm>
            <a:prstGeom prst="rtTriangle">
              <a:avLst/>
            </a:pr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4" name="Google Shape;174;p22"/>
            <p:cNvSpPr/>
            <p:nvPr/>
          </p:nvSpPr>
          <p:spPr>
            <a:xfrm rot="-5400000">
              <a:off x="928119" y="4547698"/>
              <a:ext cx="429600" cy="762000"/>
            </a:xfrm>
            <a:prstGeom prst="rtTriangle">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5" name="Google Shape;175;p22"/>
            <p:cNvSpPr/>
            <p:nvPr/>
          </p:nvSpPr>
          <p:spPr>
            <a:xfrm flipH="1" rot="5400000">
              <a:off x="1689952" y="4547698"/>
              <a:ext cx="429600" cy="762000"/>
            </a:xfrm>
            <a:prstGeom prst="rtTriangle">
              <a:avLst/>
            </a:pr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6" name="Google Shape;176;p22"/>
            <p:cNvSpPr/>
            <p:nvPr/>
          </p:nvSpPr>
          <p:spPr>
            <a:xfrm flipH="1" rot="5400000">
              <a:off x="166127" y="4547698"/>
              <a:ext cx="429600" cy="762000"/>
            </a:xfrm>
            <a:prstGeom prst="rtTriangle">
              <a:avLst/>
            </a:pr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77" name="Google Shape;177;p22"/>
          <p:cNvSpPr txBox="1"/>
          <p:nvPr>
            <p:ph type="title"/>
          </p:nvPr>
        </p:nvSpPr>
        <p:spPr>
          <a:xfrm>
            <a:off x="247133" y="906167"/>
            <a:ext cx="3577500" cy="13899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None/>
              <a:defRPr b="1" sz="3200">
                <a:solidFill>
                  <a:srgbClr val="212121"/>
                </a:solidFill>
              </a:defRPr>
            </a:lvl1pPr>
            <a:lvl2pPr lvl="1" algn="l">
              <a:lnSpc>
                <a:spcPct val="100000"/>
              </a:lnSpc>
              <a:spcBef>
                <a:spcPts val="0"/>
              </a:spcBef>
              <a:spcAft>
                <a:spcPts val="0"/>
              </a:spcAft>
              <a:buNone/>
              <a:defRPr b="1" sz="3200">
                <a:solidFill>
                  <a:srgbClr val="212121"/>
                </a:solidFill>
              </a:defRPr>
            </a:lvl2pPr>
            <a:lvl3pPr lvl="2" algn="l">
              <a:lnSpc>
                <a:spcPct val="100000"/>
              </a:lnSpc>
              <a:spcBef>
                <a:spcPts val="0"/>
              </a:spcBef>
              <a:spcAft>
                <a:spcPts val="0"/>
              </a:spcAft>
              <a:buNone/>
              <a:defRPr b="1" sz="3200">
                <a:solidFill>
                  <a:srgbClr val="212121"/>
                </a:solidFill>
              </a:defRPr>
            </a:lvl3pPr>
            <a:lvl4pPr lvl="3" algn="l">
              <a:lnSpc>
                <a:spcPct val="100000"/>
              </a:lnSpc>
              <a:spcBef>
                <a:spcPts val="0"/>
              </a:spcBef>
              <a:spcAft>
                <a:spcPts val="0"/>
              </a:spcAft>
              <a:buNone/>
              <a:defRPr b="1" sz="3200">
                <a:solidFill>
                  <a:srgbClr val="212121"/>
                </a:solidFill>
              </a:defRPr>
            </a:lvl4pPr>
            <a:lvl5pPr lvl="4" algn="l">
              <a:lnSpc>
                <a:spcPct val="100000"/>
              </a:lnSpc>
              <a:spcBef>
                <a:spcPts val="0"/>
              </a:spcBef>
              <a:spcAft>
                <a:spcPts val="0"/>
              </a:spcAft>
              <a:buNone/>
              <a:defRPr b="1" sz="3200">
                <a:solidFill>
                  <a:srgbClr val="212121"/>
                </a:solidFill>
              </a:defRPr>
            </a:lvl5pPr>
            <a:lvl6pPr lvl="5" algn="l">
              <a:lnSpc>
                <a:spcPct val="100000"/>
              </a:lnSpc>
              <a:spcBef>
                <a:spcPts val="0"/>
              </a:spcBef>
              <a:spcAft>
                <a:spcPts val="0"/>
              </a:spcAft>
              <a:buNone/>
              <a:defRPr b="1" sz="3200">
                <a:solidFill>
                  <a:srgbClr val="212121"/>
                </a:solidFill>
              </a:defRPr>
            </a:lvl6pPr>
            <a:lvl7pPr lvl="6" algn="l">
              <a:lnSpc>
                <a:spcPct val="100000"/>
              </a:lnSpc>
              <a:spcBef>
                <a:spcPts val="0"/>
              </a:spcBef>
              <a:spcAft>
                <a:spcPts val="0"/>
              </a:spcAft>
              <a:buNone/>
              <a:defRPr b="1" sz="3200">
                <a:solidFill>
                  <a:srgbClr val="212121"/>
                </a:solidFill>
              </a:defRPr>
            </a:lvl7pPr>
            <a:lvl8pPr lvl="7" algn="l">
              <a:lnSpc>
                <a:spcPct val="100000"/>
              </a:lnSpc>
              <a:spcBef>
                <a:spcPts val="0"/>
              </a:spcBef>
              <a:spcAft>
                <a:spcPts val="0"/>
              </a:spcAft>
              <a:buNone/>
              <a:defRPr b="1" sz="3200">
                <a:solidFill>
                  <a:srgbClr val="212121"/>
                </a:solidFill>
              </a:defRPr>
            </a:lvl8pPr>
            <a:lvl9pPr lvl="8" algn="l">
              <a:lnSpc>
                <a:spcPct val="100000"/>
              </a:lnSpc>
              <a:spcBef>
                <a:spcPts val="0"/>
              </a:spcBef>
              <a:spcAft>
                <a:spcPts val="0"/>
              </a:spcAft>
              <a:buNone/>
              <a:defRPr b="1" sz="3200">
                <a:solidFill>
                  <a:srgbClr val="212121"/>
                </a:solidFill>
              </a:defRPr>
            </a:lvl9pPr>
          </a:lstStyle>
          <a:p/>
        </p:txBody>
      </p:sp>
      <p:sp>
        <p:nvSpPr>
          <p:cNvPr id="178" name="Google Shape;178;p22"/>
          <p:cNvSpPr txBox="1"/>
          <p:nvPr>
            <p:ph idx="1" type="body"/>
          </p:nvPr>
        </p:nvSpPr>
        <p:spPr>
          <a:xfrm>
            <a:off x="247133" y="2397733"/>
            <a:ext cx="3577500" cy="3386700"/>
          </a:xfrm>
          <a:prstGeom prst="rect">
            <a:avLst/>
          </a:prstGeom>
          <a:noFill/>
          <a:ln>
            <a:noFill/>
          </a:ln>
        </p:spPr>
        <p:txBody>
          <a:bodyPr anchorCtr="0" anchor="t" bIns="45700" lIns="91425" spcFirstLastPara="1" rIns="91425" wrap="square" tIns="45700">
            <a:noAutofit/>
          </a:bodyPr>
          <a:lstStyle>
            <a:lvl1pPr indent="-361950" lvl="0" marL="457200" algn="l">
              <a:lnSpc>
                <a:spcPct val="115000"/>
              </a:lnSpc>
              <a:spcBef>
                <a:spcPts val="1000"/>
              </a:spcBef>
              <a:spcAft>
                <a:spcPts val="0"/>
              </a:spcAft>
              <a:buClr>
                <a:srgbClr val="616161"/>
              </a:buClr>
              <a:buSzPts val="2100"/>
              <a:buChar char="►"/>
              <a:defRPr sz="2100">
                <a:solidFill>
                  <a:srgbClr val="616161"/>
                </a:solidFill>
              </a:defRPr>
            </a:lvl1pPr>
            <a:lvl2pPr indent="-309880" lvl="1" marL="914400" algn="l">
              <a:lnSpc>
                <a:spcPct val="115000"/>
              </a:lnSpc>
              <a:spcBef>
                <a:spcPts val="2100"/>
              </a:spcBef>
              <a:spcAft>
                <a:spcPts val="0"/>
              </a:spcAft>
              <a:buClr>
                <a:srgbClr val="616161"/>
              </a:buClr>
              <a:buSzPts val="1280"/>
              <a:buChar char="►"/>
              <a:defRPr sz="1900">
                <a:solidFill>
                  <a:srgbClr val="616161"/>
                </a:solidFill>
              </a:defRPr>
            </a:lvl2pPr>
            <a:lvl3pPr indent="-299719" lvl="2" marL="1371600" algn="l">
              <a:lnSpc>
                <a:spcPct val="115000"/>
              </a:lnSpc>
              <a:spcBef>
                <a:spcPts val="2100"/>
              </a:spcBef>
              <a:spcAft>
                <a:spcPts val="0"/>
              </a:spcAft>
              <a:buClr>
                <a:srgbClr val="616161"/>
              </a:buClr>
              <a:buSzPts val="1120"/>
              <a:buChar char="►"/>
              <a:defRPr sz="1900">
                <a:solidFill>
                  <a:srgbClr val="616161"/>
                </a:solidFill>
              </a:defRPr>
            </a:lvl3pPr>
            <a:lvl4pPr indent="-289560" lvl="3" marL="1828800" algn="l">
              <a:lnSpc>
                <a:spcPct val="115000"/>
              </a:lnSpc>
              <a:spcBef>
                <a:spcPts val="2100"/>
              </a:spcBef>
              <a:spcAft>
                <a:spcPts val="0"/>
              </a:spcAft>
              <a:buClr>
                <a:srgbClr val="616161"/>
              </a:buClr>
              <a:buSzPts val="960"/>
              <a:buChar char="►"/>
              <a:defRPr sz="1900">
                <a:solidFill>
                  <a:srgbClr val="616161"/>
                </a:solidFill>
              </a:defRPr>
            </a:lvl4pPr>
            <a:lvl5pPr indent="-289560" lvl="4" marL="2286000" algn="l">
              <a:lnSpc>
                <a:spcPct val="115000"/>
              </a:lnSpc>
              <a:spcBef>
                <a:spcPts val="2100"/>
              </a:spcBef>
              <a:spcAft>
                <a:spcPts val="0"/>
              </a:spcAft>
              <a:buClr>
                <a:srgbClr val="616161"/>
              </a:buClr>
              <a:buSzPts val="960"/>
              <a:buChar char="►"/>
              <a:defRPr sz="1900">
                <a:solidFill>
                  <a:srgbClr val="616161"/>
                </a:solidFill>
              </a:defRPr>
            </a:lvl5pPr>
            <a:lvl6pPr indent="-289560" lvl="5" marL="2743200" algn="l">
              <a:lnSpc>
                <a:spcPct val="115000"/>
              </a:lnSpc>
              <a:spcBef>
                <a:spcPts val="2100"/>
              </a:spcBef>
              <a:spcAft>
                <a:spcPts val="0"/>
              </a:spcAft>
              <a:buClr>
                <a:srgbClr val="616161"/>
              </a:buClr>
              <a:buSzPts val="960"/>
              <a:buChar char="►"/>
              <a:defRPr sz="1900">
                <a:solidFill>
                  <a:srgbClr val="616161"/>
                </a:solidFill>
              </a:defRPr>
            </a:lvl6pPr>
            <a:lvl7pPr indent="-289560" lvl="6" marL="3200400" algn="l">
              <a:lnSpc>
                <a:spcPct val="115000"/>
              </a:lnSpc>
              <a:spcBef>
                <a:spcPts val="2100"/>
              </a:spcBef>
              <a:spcAft>
                <a:spcPts val="0"/>
              </a:spcAft>
              <a:buClr>
                <a:srgbClr val="616161"/>
              </a:buClr>
              <a:buSzPts val="960"/>
              <a:buChar char="►"/>
              <a:defRPr sz="1900">
                <a:solidFill>
                  <a:srgbClr val="616161"/>
                </a:solidFill>
              </a:defRPr>
            </a:lvl7pPr>
            <a:lvl8pPr indent="-289559" lvl="7" marL="3657600" algn="l">
              <a:lnSpc>
                <a:spcPct val="115000"/>
              </a:lnSpc>
              <a:spcBef>
                <a:spcPts val="2100"/>
              </a:spcBef>
              <a:spcAft>
                <a:spcPts val="0"/>
              </a:spcAft>
              <a:buClr>
                <a:srgbClr val="616161"/>
              </a:buClr>
              <a:buSzPts val="960"/>
              <a:buChar char="►"/>
              <a:defRPr sz="1900">
                <a:solidFill>
                  <a:srgbClr val="616161"/>
                </a:solidFill>
              </a:defRPr>
            </a:lvl8pPr>
            <a:lvl9pPr indent="-289559" lvl="8" marL="4114800" algn="l">
              <a:lnSpc>
                <a:spcPct val="115000"/>
              </a:lnSpc>
              <a:spcBef>
                <a:spcPts val="2100"/>
              </a:spcBef>
              <a:spcAft>
                <a:spcPts val="2100"/>
              </a:spcAft>
              <a:buClr>
                <a:srgbClr val="616161"/>
              </a:buClr>
              <a:buSzPts val="960"/>
              <a:buChar char="►"/>
              <a:defRPr sz="1900">
                <a:solidFill>
                  <a:srgbClr val="616161"/>
                </a:solidFill>
              </a:defRPr>
            </a:lvl9pPr>
          </a:lstStyle>
          <a:p/>
        </p:txBody>
      </p:sp>
      <p:sp>
        <p:nvSpPr>
          <p:cNvPr id="179" name="Google Shape;179;p22"/>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AUTOLAYOUT_12">
    <p:bg>
      <p:bgPr>
        <a:solidFill>
          <a:srgbClr val="FFFFFF"/>
        </a:solidFill>
      </p:bgPr>
    </p:bg>
    <p:spTree>
      <p:nvGrpSpPr>
        <p:cNvPr id="180" name="Shape 180"/>
        <p:cNvGrpSpPr/>
        <p:nvPr/>
      </p:nvGrpSpPr>
      <p:grpSpPr>
        <a:xfrm>
          <a:off x="0" y="0"/>
          <a:ext cx="0" cy="0"/>
          <a:chOff x="0" y="0"/>
          <a:chExt cx="0" cy="0"/>
        </a:xfrm>
      </p:grpSpPr>
      <p:sp>
        <p:nvSpPr>
          <p:cNvPr id="181" name="Google Shape;181;p23"/>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182" name="Google Shape;182;p23"/>
          <p:cNvCxnSpPr/>
          <p:nvPr/>
        </p:nvCxnSpPr>
        <p:spPr>
          <a:xfrm>
            <a:off x="1145100" y="732200"/>
            <a:ext cx="9888300" cy="0"/>
          </a:xfrm>
          <a:prstGeom prst="straightConnector1">
            <a:avLst/>
          </a:prstGeom>
          <a:noFill/>
          <a:ln cap="flat" cmpd="sng" w="19050">
            <a:solidFill>
              <a:schemeClr val="lt1"/>
            </a:solidFill>
            <a:prstDash val="solid"/>
            <a:round/>
            <a:headEnd len="sm" w="sm" type="none"/>
            <a:tailEnd len="sm" w="sm" type="none"/>
          </a:ln>
        </p:spPr>
      </p:cxnSp>
      <p:cxnSp>
        <p:nvCxnSpPr>
          <p:cNvPr id="183" name="Google Shape;183;p23"/>
          <p:cNvCxnSpPr/>
          <p:nvPr/>
        </p:nvCxnSpPr>
        <p:spPr>
          <a:xfrm>
            <a:off x="1151800" y="6125800"/>
            <a:ext cx="9888300" cy="0"/>
          </a:xfrm>
          <a:prstGeom prst="straightConnector1">
            <a:avLst/>
          </a:prstGeom>
          <a:noFill/>
          <a:ln cap="flat" cmpd="sng" w="19050">
            <a:solidFill>
              <a:schemeClr val="lt1"/>
            </a:solidFill>
            <a:prstDash val="solid"/>
            <a:round/>
            <a:headEnd len="sm" w="sm" type="none"/>
            <a:tailEnd len="sm" w="sm" type="none"/>
          </a:ln>
        </p:spPr>
      </p:cxnSp>
      <p:sp>
        <p:nvSpPr>
          <p:cNvPr id="184" name="Google Shape;184;p23"/>
          <p:cNvSpPr txBox="1"/>
          <p:nvPr>
            <p:ph idx="1" type="body"/>
          </p:nvPr>
        </p:nvSpPr>
        <p:spPr>
          <a:xfrm>
            <a:off x="1085367" y="1260000"/>
            <a:ext cx="10021200" cy="4338000"/>
          </a:xfrm>
          <a:prstGeom prst="rect">
            <a:avLst/>
          </a:prstGeom>
          <a:noFill/>
        </p:spPr>
        <p:txBody>
          <a:bodyPr anchorCtr="0" anchor="ctr" bIns="45700" lIns="91425" spcFirstLastPara="1" rIns="91425" wrap="square" tIns="45700">
            <a:noAutofit/>
          </a:bodyPr>
          <a:lstStyle>
            <a:lvl1pPr indent="-431800" lvl="0" marL="457200" algn="ctr">
              <a:lnSpc>
                <a:spcPct val="115000"/>
              </a:lnSpc>
              <a:spcBef>
                <a:spcPts val="1000"/>
              </a:spcBef>
              <a:spcAft>
                <a:spcPts val="0"/>
              </a:spcAft>
              <a:buClr>
                <a:schemeClr val="lt1"/>
              </a:buClr>
              <a:buSzPts val="3200"/>
              <a:buChar char="►"/>
              <a:defRPr sz="3200">
                <a:solidFill>
                  <a:schemeClr val="lt1"/>
                </a:solidFill>
              </a:defRPr>
            </a:lvl1pPr>
            <a:lvl2pPr indent="-400050" lvl="1" marL="914400" algn="ctr">
              <a:lnSpc>
                <a:spcPct val="115000"/>
              </a:lnSpc>
              <a:spcBef>
                <a:spcPts val="2100"/>
              </a:spcBef>
              <a:spcAft>
                <a:spcPts val="0"/>
              </a:spcAft>
              <a:buClr>
                <a:schemeClr val="lt1"/>
              </a:buClr>
              <a:buSzPts val="2700"/>
              <a:buChar char="►"/>
              <a:defRPr sz="2700">
                <a:solidFill>
                  <a:schemeClr val="lt1"/>
                </a:solidFill>
              </a:defRPr>
            </a:lvl2pPr>
            <a:lvl3pPr indent="-400050" lvl="2" marL="1371600" algn="ctr">
              <a:lnSpc>
                <a:spcPct val="115000"/>
              </a:lnSpc>
              <a:spcBef>
                <a:spcPts val="2100"/>
              </a:spcBef>
              <a:spcAft>
                <a:spcPts val="0"/>
              </a:spcAft>
              <a:buClr>
                <a:schemeClr val="lt1"/>
              </a:buClr>
              <a:buSzPts val="2700"/>
              <a:buChar char="►"/>
              <a:defRPr sz="2700">
                <a:solidFill>
                  <a:schemeClr val="lt1"/>
                </a:solidFill>
              </a:defRPr>
            </a:lvl3pPr>
            <a:lvl4pPr indent="-400050" lvl="3" marL="1828800" algn="ctr">
              <a:lnSpc>
                <a:spcPct val="115000"/>
              </a:lnSpc>
              <a:spcBef>
                <a:spcPts val="2100"/>
              </a:spcBef>
              <a:spcAft>
                <a:spcPts val="0"/>
              </a:spcAft>
              <a:buClr>
                <a:schemeClr val="lt1"/>
              </a:buClr>
              <a:buSzPts val="2700"/>
              <a:buChar char="►"/>
              <a:defRPr sz="2700">
                <a:solidFill>
                  <a:schemeClr val="lt1"/>
                </a:solidFill>
              </a:defRPr>
            </a:lvl4pPr>
            <a:lvl5pPr indent="-400050" lvl="4" marL="2286000" algn="ctr">
              <a:lnSpc>
                <a:spcPct val="115000"/>
              </a:lnSpc>
              <a:spcBef>
                <a:spcPts val="2100"/>
              </a:spcBef>
              <a:spcAft>
                <a:spcPts val="0"/>
              </a:spcAft>
              <a:buClr>
                <a:schemeClr val="lt1"/>
              </a:buClr>
              <a:buSzPts val="2700"/>
              <a:buChar char="►"/>
              <a:defRPr sz="2700">
                <a:solidFill>
                  <a:schemeClr val="lt1"/>
                </a:solidFill>
              </a:defRPr>
            </a:lvl5pPr>
            <a:lvl6pPr indent="-400050" lvl="5" marL="2743200" algn="ctr">
              <a:lnSpc>
                <a:spcPct val="115000"/>
              </a:lnSpc>
              <a:spcBef>
                <a:spcPts val="2100"/>
              </a:spcBef>
              <a:spcAft>
                <a:spcPts val="0"/>
              </a:spcAft>
              <a:buClr>
                <a:schemeClr val="lt1"/>
              </a:buClr>
              <a:buSzPts val="2700"/>
              <a:buChar char="►"/>
              <a:defRPr sz="2700">
                <a:solidFill>
                  <a:schemeClr val="lt1"/>
                </a:solidFill>
              </a:defRPr>
            </a:lvl6pPr>
            <a:lvl7pPr indent="-400050" lvl="6" marL="3200400" algn="ctr">
              <a:lnSpc>
                <a:spcPct val="115000"/>
              </a:lnSpc>
              <a:spcBef>
                <a:spcPts val="2100"/>
              </a:spcBef>
              <a:spcAft>
                <a:spcPts val="0"/>
              </a:spcAft>
              <a:buClr>
                <a:schemeClr val="lt1"/>
              </a:buClr>
              <a:buSzPts val="2700"/>
              <a:buChar char="►"/>
              <a:defRPr sz="2700">
                <a:solidFill>
                  <a:schemeClr val="lt1"/>
                </a:solidFill>
              </a:defRPr>
            </a:lvl7pPr>
            <a:lvl8pPr indent="-400050" lvl="7" marL="3657600" algn="ctr">
              <a:lnSpc>
                <a:spcPct val="115000"/>
              </a:lnSpc>
              <a:spcBef>
                <a:spcPts val="2100"/>
              </a:spcBef>
              <a:spcAft>
                <a:spcPts val="0"/>
              </a:spcAft>
              <a:buClr>
                <a:schemeClr val="lt1"/>
              </a:buClr>
              <a:buSzPts val="2700"/>
              <a:buChar char="►"/>
              <a:defRPr sz="2700">
                <a:solidFill>
                  <a:schemeClr val="lt1"/>
                </a:solidFill>
              </a:defRPr>
            </a:lvl8pPr>
            <a:lvl9pPr indent="-400050" lvl="8" marL="4114800" algn="ctr">
              <a:lnSpc>
                <a:spcPct val="115000"/>
              </a:lnSpc>
              <a:spcBef>
                <a:spcPts val="2100"/>
              </a:spcBef>
              <a:spcAft>
                <a:spcPts val="2100"/>
              </a:spcAft>
              <a:buClr>
                <a:schemeClr val="lt1"/>
              </a:buClr>
              <a:buSzPts val="2700"/>
              <a:buChar char="►"/>
              <a:defRPr sz="2700">
                <a:solidFill>
                  <a:schemeClr val="lt1"/>
                </a:solidFill>
              </a:defRPr>
            </a:lvl9pPr>
          </a:lstStyle>
          <a:p/>
        </p:txBody>
      </p:sp>
      <p:sp>
        <p:nvSpPr>
          <p:cNvPr id="185" name="Google Shape;185;p23"/>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lt1"/>
                </a:solidFill>
              </a:defRPr>
            </a:lvl1pPr>
            <a:lvl2pPr lvl="1" algn="r">
              <a:lnSpc>
                <a:spcPct val="100000"/>
              </a:lnSpc>
              <a:spcAft>
                <a:spcPts val="0"/>
              </a:spcAft>
              <a:buNone/>
              <a:defRPr sz="1300">
                <a:solidFill>
                  <a:schemeClr val="lt1"/>
                </a:solidFill>
              </a:defRPr>
            </a:lvl2pPr>
            <a:lvl3pPr lvl="2" algn="r">
              <a:lnSpc>
                <a:spcPct val="100000"/>
              </a:lnSpc>
              <a:spcAft>
                <a:spcPts val="0"/>
              </a:spcAft>
              <a:buNone/>
              <a:defRPr sz="1300">
                <a:solidFill>
                  <a:schemeClr val="lt1"/>
                </a:solidFill>
              </a:defRPr>
            </a:lvl3pPr>
            <a:lvl4pPr lvl="3" algn="r">
              <a:lnSpc>
                <a:spcPct val="100000"/>
              </a:lnSpc>
              <a:spcAft>
                <a:spcPts val="0"/>
              </a:spcAft>
              <a:buNone/>
              <a:defRPr sz="1300">
                <a:solidFill>
                  <a:schemeClr val="lt1"/>
                </a:solidFill>
              </a:defRPr>
            </a:lvl4pPr>
            <a:lvl5pPr lvl="4" algn="r">
              <a:lnSpc>
                <a:spcPct val="100000"/>
              </a:lnSpc>
              <a:spcAft>
                <a:spcPts val="0"/>
              </a:spcAft>
              <a:buNone/>
              <a:defRPr sz="1300">
                <a:solidFill>
                  <a:schemeClr val="lt1"/>
                </a:solidFill>
              </a:defRPr>
            </a:lvl5pPr>
            <a:lvl6pPr lvl="5" algn="r">
              <a:lnSpc>
                <a:spcPct val="100000"/>
              </a:lnSpc>
              <a:spcAft>
                <a:spcPts val="0"/>
              </a:spcAft>
              <a:buNone/>
              <a:defRPr sz="1300">
                <a:solidFill>
                  <a:schemeClr val="lt1"/>
                </a:solidFill>
              </a:defRPr>
            </a:lvl6pPr>
            <a:lvl7pPr lvl="6" algn="r">
              <a:lnSpc>
                <a:spcPct val="100000"/>
              </a:lnSpc>
              <a:spcAft>
                <a:spcPts val="0"/>
              </a:spcAft>
              <a:buNone/>
              <a:defRPr sz="1300">
                <a:solidFill>
                  <a:schemeClr val="lt1"/>
                </a:solidFill>
              </a:defRPr>
            </a:lvl7pPr>
            <a:lvl8pPr lvl="7" algn="r">
              <a:lnSpc>
                <a:spcPct val="100000"/>
              </a:lnSpc>
              <a:spcAft>
                <a:spcPts val="0"/>
              </a:spcAft>
              <a:buNone/>
              <a:defRPr sz="1300">
                <a:solidFill>
                  <a:schemeClr val="lt1"/>
                </a:solidFill>
              </a:defRPr>
            </a:lvl8pPr>
            <a:lvl9pPr lvl="8" algn="r">
              <a:lnSpc>
                <a:spcPct val="100000"/>
              </a:lnSpc>
              <a:spcAft>
                <a:spcPts val="0"/>
              </a:spcAft>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AUTOLAYOUT_17">
    <p:bg>
      <p:bgPr>
        <a:solidFill>
          <a:srgbClr val="FFFFFF"/>
        </a:solidFill>
      </p:bgPr>
    </p:bg>
    <p:spTree>
      <p:nvGrpSpPr>
        <p:cNvPr id="186" name="Shape 186"/>
        <p:cNvGrpSpPr/>
        <p:nvPr/>
      </p:nvGrpSpPr>
      <p:grpSpPr>
        <a:xfrm>
          <a:off x="0" y="0"/>
          <a:ext cx="0" cy="0"/>
          <a:chOff x="0" y="0"/>
          <a:chExt cx="0" cy="0"/>
        </a:xfrm>
      </p:grpSpPr>
      <p:sp>
        <p:nvSpPr>
          <p:cNvPr id="187" name="Google Shape;187;p24"/>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8" name="Google Shape;188;p24"/>
          <p:cNvSpPr/>
          <p:nvPr/>
        </p:nvSpPr>
        <p:spPr>
          <a:xfrm>
            <a:off x="0" y="0"/>
            <a:ext cx="12192000" cy="4613700"/>
          </a:xfrm>
          <a:prstGeom prst="rect">
            <a:avLst/>
          </a:prstGeom>
          <a:solidFill>
            <a:srgbClr val="0F9D5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89" name="Google Shape;189;p24"/>
          <p:cNvSpPr/>
          <p:nvPr/>
        </p:nvSpPr>
        <p:spPr>
          <a:xfrm rot="10800000">
            <a:off x="10262901" y="-133"/>
            <a:ext cx="1283100" cy="4613700"/>
          </a:xfrm>
          <a:prstGeom prst="rect">
            <a:avLst/>
          </a:prstGeom>
          <a:solidFill>
            <a:srgbClr val="FFFFFF">
              <a:alpha val="2509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0" name="Google Shape;190;p24"/>
          <p:cNvSpPr/>
          <p:nvPr/>
        </p:nvSpPr>
        <p:spPr>
          <a:xfrm rot="10800000">
            <a:off x="7667300" y="-133"/>
            <a:ext cx="2595600" cy="4613700"/>
          </a:xfrm>
          <a:prstGeom prst="rect">
            <a:avLst/>
          </a:prstGeom>
          <a:solidFill>
            <a:srgbClr val="FFFFFF">
              <a:alpha val="1254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1" name="Google Shape;191;p24"/>
          <p:cNvSpPr/>
          <p:nvPr/>
        </p:nvSpPr>
        <p:spPr>
          <a:xfrm flipH="1" rot="10800000">
            <a:off x="11546000" y="-133"/>
            <a:ext cx="645900" cy="4613700"/>
          </a:xfrm>
          <a:prstGeom prst="rect">
            <a:avLst/>
          </a:prstGeom>
          <a:solidFill>
            <a:srgbClr val="FFFFFF">
              <a:alpha val="376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2" name="Google Shape;192;p24"/>
          <p:cNvSpPr txBox="1"/>
          <p:nvPr>
            <p:ph type="title"/>
          </p:nvPr>
        </p:nvSpPr>
        <p:spPr>
          <a:xfrm>
            <a:off x="432633" y="621300"/>
            <a:ext cx="6832500" cy="3788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None/>
              <a:defRPr b="1" sz="4800">
                <a:solidFill>
                  <a:srgbClr val="FFFFFF"/>
                </a:solidFill>
              </a:defRPr>
            </a:lvl1pPr>
            <a:lvl2pPr lvl="1" algn="l">
              <a:lnSpc>
                <a:spcPct val="100000"/>
              </a:lnSpc>
              <a:spcBef>
                <a:spcPts val="0"/>
              </a:spcBef>
              <a:spcAft>
                <a:spcPts val="0"/>
              </a:spcAft>
              <a:buNone/>
              <a:defRPr b="1" sz="4800">
                <a:solidFill>
                  <a:srgbClr val="FFFFFF"/>
                </a:solidFill>
              </a:defRPr>
            </a:lvl2pPr>
            <a:lvl3pPr lvl="2" algn="l">
              <a:lnSpc>
                <a:spcPct val="100000"/>
              </a:lnSpc>
              <a:spcBef>
                <a:spcPts val="0"/>
              </a:spcBef>
              <a:spcAft>
                <a:spcPts val="0"/>
              </a:spcAft>
              <a:buNone/>
              <a:defRPr b="1" sz="4800">
                <a:solidFill>
                  <a:srgbClr val="FFFFFF"/>
                </a:solidFill>
              </a:defRPr>
            </a:lvl3pPr>
            <a:lvl4pPr lvl="3" algn="l">
              <a:lnSpc>
                <a:spcPct val="100000"/>
              </a:lnSpc>
              <a:spcBef>
                <a:spcPts val="0"/>
              </a:spcBef>
              <a:spcAft>
                <a:spcPts val="0"/>
              </a:spcAft>
              <a:buNone/>
              <a:defRPr b="1" sz="4800">
                <a:solidFill>
                  <a:srgbClr val="FFFFFF"/>
                </a:solidFill>
              </a:defRPr>
            </a:lvl4pPr>
            <a:lvl5pPr lvl="4" algn="l">
              <a:lnSpc>
                <a:spcPct val="100000"/>
              </a:lnSpc>
              <a:spcBef>
                <a:spcPts val="0"/>
              </a:spcBef>
              <a:spcAft>
                <a:spcPts val="0"/>
              </a:spcAft>
              <a:buNone/>
              <a:defRPr b="1" sz="4800">
                <a:solidFill>
                  <a:srgbClr val="FFFFFF"/>
                </a:solidFill>
              </a:defRPr>
            </a:lvl5pPr>
            <a:lvl6pPr lvl="5" algn="l">
              <a:lnSpc>
                <a:spcPct val="100000"/>
              </a:lnSpc>
              <a:spcBef>
                <a:spcPts val="0"/>
              </a:spcBef>
              <a:spcAft>
                <a:spcPts val="0"/>
              </a:spcAft>
              <a:buNone/>
              <a:defRPr b="1" sz="4800">
                <a:solidFill>
                  <a:srgbClr val="FFFFFF"/>
                </a:solidFill>
              </a:defRPr>
            </a:lvl6pPr>
            <a:lvl7pPr lvl="6" algn="l">
              <a:lnSpc>
                <a:spcPct val="100000"/>
              </a:lnSpc>
              <a:spcBef>
                <a:spcPts val="0"/>
              </a:spcBef>
              <a:spcAft>
                <a:spcPts val="0"/>
              </a:spcAft>
              <a:buNone/>
              <a:defRPr b="1" sz="4800">
                <a:solidFill>
                  <a:srgbClr val="FFFFFF"/>
                </a:solidFill>
              </a:defRPr>
            </a:lvl7pPr>
            <a:lvl8pPr lvl="7" algn="l">
              <a:lnSpc>
                <a:spcPct val="100000"/>
              </a:lnSpc>
              <a:spcBef>
                <a:spcPts val="0"/>
              </a:spcBef>
              <a:spcAft>
                <a:spcPts val="0"/>
              </a:spcAft>
              <a:buNone/>
              <a:defRPr b="1" sz="4800">
                <a:solidFill>
                  <a:srgbClr val="FFFFFF"/>
                </a:solidFill>
              </a:defRPr>
            </a:lvl8pPr>
            <a:lvl9pPr lvl="8" algn="l">
              <a:lnSpc>
                <a:spcPct val="100000"/>
              </a:lnSpc>
              <a:spcBef>
                <a:spcPts val="0"/>
              </a:spcBef>
              <a:spcAft>
                <a:spcPts val="0"/>
              </a:spcAft>
              <a:buNone/>
              <a:defRPr b="1" sz="4800">
                <a:solidFill>
                  <a:srgbClr val="FFFFFF"/>
                </a:solidFill>
              </a:defRPr>
            </a:lvl9pPr>
          </a:lstStyle>
          <a:p/>
        </p:txBody>
      </p:sp>
      <p:sp>
        <p:nvSpPr>
          <p:cNvPr id="193" name="Google Shape;193;p24"/>
          <p:cNvSpPr txBox="1"/>
          <p:nvPr>
            <p:ph idx="1" type="subTitle"/>
          </p:nvPr>
        </p:nvSpPr>
        <p:spPr>
          <a:xfrm>
            <a:off x="432633" y="4816803"/>
            <a:ext cx="6832500" cy="1736700"/>
          </a:xfrm>
          <a:prstGeom prst="rect">
            <a:avLst/>
          </a:prstGeom>
          <a:noFill/>
          <a:ln>
            <a:noFill/>
          </a:ln>
        </p:spPr>
        <p:txBody>
          <a:bodyPr anchorCtr="0" anchor="t" bIns="45700" lIns="91425" spcFirstLastPara="1" rIns="91425" wrap="square" tIns="45700">
            <a:noAutofit/>
          </a:bodyPr>
          <a:lstStyle>
            <a:lvl1pPr lvl="0" algn="l">
              <a:lnSpc>
                <a:spcPct val="100000"/>
              </a:lnSpc>
              <a:spcBef>
                <a:spcPts val="1000"/>
              </a:spcBef>
              <a:spcAft>
                <a:spcPts val="0"/>
              </a:spcAft>
              <a:buClr>
                <a:srgbClr val="616161"/>
              </a:buClr>
              <a:buSzPts val="2400"/>
              <a:buNone/>
              <a:defRPr sz="2400">
                <a:solidFill>
                  <a:srgbClr val="616161"/>
                </a:solidFill>
              </a:defRPr>
            </a:lvl1pPr>
            <a:lvl2pPr lvl="1" algn="l">
              <a:lnSpc>
                <a:spcPct val="100000"/>
              </a:lnSpc>
              <a:spcBef>
                <a:spcPts val="1000"/>
              </a:spcBef>
              <a:spcAft>
                <a:spcPts val="0"/>
              </a:spcAft>
              <a:buClr>
                <a:srgbClr val="616161"/>
              </a:buClr>
              <a:buSzPts val="2400"/>
              <a:buNone/>
              <a:defRPr sz="2400">
                <a:solidFill>
                  <a:srgbClr val="616161"/>
                </a:solidFill>
              </a:defRPr>
            </a:lvl2pPr>
            <a:lvl3pPr lvl="2" algn="l">
              <a:lnSpc>
                <a:spcPct val="100000"/>
              </a:lnSpc>
              <a:spcBef>
                <a:spcPts val="1000"/>
              </a:spcBef>
              <a:spcAft>
                <a:spcPts val="0"/>
              </a:spcAft>
              <a:buClr>
                <a:srgbClr val="616161"/>
              </a:buClr>
              <a:buSzPts val="2400"/>
              <a:buNone/>
              <a:defRPr sz="2400">
                <a:solidFill>
                  <a:srgbClr val="616161"/>
                </a:solidFill>
              </a:defRPr>
            </a:lvl3pPr>
            <a:lvl4pPr lvl="3" algn="l">
              <a:lnSpc>
                <a:spcPct val="100000"/>
              </a:lnSpc>
              <a:spcBef>
                <a:spcPts val="1000"/>
              </a:spcBef>
              <a:spcAft>
                <a:spcPts val="0"/>
              </a:spcAft>
              <a:buClr>
                <a:srgbClr val="616161"/>
              </a:buClr>
              <a:buSzPts val="2400"/>
              <a:buNone/>
              <a:defRPr sz="2400">
                <a:solidFill>
                  <a:srgbClr val="616161"/>
                </a:solidFill>
              </a:defRPr>
            </a:lvl4pPr>
            <a:lvl5pPr lvl="4" algn="l">
              <a:lnSpc>
                <a:spcPct val="100000"/>
              </a:lnSpc>
              <a:spcBef>
                <a:spcPts val="1000"/>
              </a:spcBef>
              <a:spcAft>
                <a:spcPts val="0"/>
              </a:spcAft>
              <a:buClr>
                <a:srgbClr val="616161"/>
              </a:buClr>
              <a:buSzPts val="2400"/>
              <a:buNone/>
              <a:defRPr sz="2400">
                <a:solidFill>
                  <a:srgbClr val="616161"/>
                </a:solidFill>
              </a:defRPr>
            </a:lvl5pPr>
            <a:lvl6pPr lvl="5" algn="l">
              <a:lnSpc>
                <a:spcPct val="100000"/>
              </a:lnSpc>
              <a:spcBef>
                <a:spcPts val="1000"/>
              </a:spcBef>
              <a:spcAft>
                <a:spcPts val="0"/>
              </a:spcAft>
              <a:buClr>
                <a:srgbClr val="616161"/>
              </a:buClr>
              <a:buSzPts val="2400"/>
              <a:buNone/>
              <a:defRPr sz="2400">
                <a:solidFill>
                  <a:srgbClr val="616161"/>
                </a:solidFill>
              </a:defRPr>
            </a:lvl6pPr>
            <a:lvl7pPr lvl="6" algn="l">
              <a:lnSpc>
                <a:spcPct val="100000"/>
              </a:lnSpc>
              <a:spcBef>
                <a:spcPts val="1000"/>
              </a:spcBef>
              <a:spcAft>
                <a:spcPts val="0"/>
              </a:spcAft>
              <a:buClr>
                <a:srgbClr val="616161"/>
              </a:buClr>
              <a:buSzPts val="2400"/>
              <a:buNone/>
              <a:defRPr sz="2400">
                <a:solidFill>
                  <a:srgbClr val="616161"/>
                </a:solidFill>
              </a:defRPr>
            </a:lvl7pPr>
            <a:lvl8pPr lvl="7" algn="l">
              <a:lnSpc>
                <a:spcPct val="100000"/>
              </a:lnSpc>
              <a:spcBef>
                <a:spcPts val="1000"/>
              </a:spcBef>
              <a:spcAft>
                <a:spcPts val="0"/>
              </a:spcAft>
              <a:buClr>
                <a:srgbClr val="616161"/>
              </a:buClr>
              <a:buSzPts val="2400"/>
              <a:buNone/>
              <a:defRPr sz="2400">
                <a:solidFill>
                  <a:srgbClr val="616161"/>
                </a:solidFill>
              </a:defRPr>
            </a:lvl8pPr>
            <a:lvl9pPr lvl="8" algn="l">
              <a:lnSpc>
                <a:spcPct val="100000"/>
              </a:lnSpc>
              <a:spcBef>
                <a:spcPts val="1000"/>
              </a:spcBef>
              <a:spcAft>
                <a:spcPts val="0"/>
              </a:spcAft>
              <a:buClr>
                <a:srgbClr val="616161"/>
              </a:buClr>
              <a:buSzPts val="2400"/>
              <a:buNone/>
              <a:defRPr sz="2400">
                <a:solidFill>
                  <a:srgbClr val="616161"/>
                </a:solidFill>
              </a:defRPr>
            </a:lvl9pPr>
          </a:lstStyle>
          <a:p/>
        </p:txBody>
      </p:sp>
      <p:sp>
        <p:nvSpPr>
          <p:cNvPr id="194" name="Google Shape;194;p24"/>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616161"/>
                </a:solidFill>
              </a:defRPr>
            </a:lvl1pPr>
            <a:lvl2pPr lvl="1" algn="r">
              <a:lnSpc>
                <a:spcPct val="100000"/>
              </a:lnSpc>
              <a:spcAft>
                <a:spcPts val="0"/>
              </a:spcAft>
              <a:buNone/>
              <a:defRPr sz="1300">
                <a:solidFill>
                  <a:srgbClr val="616161"/>
                </a:solidFill>
              </a:defRPr>
            </a:lvl2pPr>
            <a:lvl3pPr lvl="2" algn="r">
              <a:lnSpc>
                <a:spcPct val="100000"/>
              </a:lnSpc>
              <a:spcAft>
                <a:spcPts val="0"/>
              </a:spcAft>
              <a:buNone/>
              <a:defRPr sz="1300">
                <a:solidFill>
                  <a:srgbClr val="616161"/>
                </a:solidFill>
              </a:defRPr>
            </a:lvl3pPr>
            <a:lvl4pPr lvl="3" algn="r">
              <a:lnSpc>
                <a:spcPct val="100000"/>
              </a:lnSpc>
              <a:spcAft>
                <a:spcPts val="0"/>
              </a:spcAft>
              <a:buNone/>
              <a:defRPr sz="1300">
                <a:solidFill>
                  <a:srgbClr val="616161"/>
                </a:solidFill>
              </a:defRPr>
            </a:lvl4pPr>
            <a:lvl5pPr lvl="4" algn="r">
              <a:lnSpc>
                <a:spcPct val="100000"/>
              </a:lnSpc>
              <a:spcAft>
                <a:spcPts val="0"/>
              </a:spcAft>
              <a:buNone/>
              <a:defRPr sz="1300">
                <a:solidFill>
                  <a:srgbClr val="616161"/>
                </a:solidFill>
              </a:defRPr>
            </a:lvl5pPr>
            <a:lvl6pPr lvl="5" algn="r">
              <a:lnSpc>
                <a:spcPct val="100000"/>
              </a:lnSpc>
              <a:spcAft>
                <a:spcPts val="0"/>
              </a:spcAft>
              <a:buNone/>
              <a:defRPr sz="1300">
                <a:solidFill>
                  <a:srgbClr val="616161"/>
                </a:solidFill>
              </a:defRPr>
            </a:lvl6pPr>
            <a:lvl7pPr lvl="6" algn="r">
              <a:lnSpc>
                <a:spcPct val="100000"/>
              </a:lnSpc>
              <a:spcAft>
                <a:spcPts val="0"/>
              </a:spcAft>
              <a:buNone/>
              <a:defRPr sz="1300">
                <a:solidFill>
                  <a:srgbClr val="616161"/>
                </a:solidFill>
              </a:defRPr>
            </a:lvl7pPr>
            <a:lvl8pPr lvl="7" algn="r">
              <a:lnSpc>
                <a:spcPct val="100000"/>
              </a:lnSpc>
              <a:spcAft>
                <a:spcPts val="0"/>
              </a:spcAft>
              <a:buNone/>
              <a:defRPr sz="1300">
                <a:solidFill>
                  <a:srgbClr val="616161"/>
                </a:solidFill>
              </a:defRPr>
            </a:lvl8pPr>
            <a:lvl9pPr lvl="8" algn="r">
              <a:lnSpc>
                <a:spcPct val="100000"/>
              </a:lnSpc>
              <a:spcAft>
                <a:spcPts val="0"/>
              </a:spcAft>
              <a:buNone/>
              <a:defRPr sz="1300">
                <a:solidFill>
                  <a:srgbClr val="61616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p:cSld name="AUTOLAYOUT_21">
    <p:bg>
      <p:bgPr>
        <a:solidFill>
          <a:srgbClr val="FFFFFF"/>
        </a:solidFill>
      </p:bgPr>
    </p:bg>
    <p:spTree>
      <p:nvGrpSpPr>
        <p:cNvPr id="195" name="Shape 195"/>
        <p:cNvGrpSpPr/>
        <p:nvPr/>
      </p:nvGrpSpPr>
      <p:grpSpPr>
        <a:xfrm>
          <a:off x="0" y="0"/>
          <a:ext cx="0" cy="0"/>
          <a:chOff x="0" y="0"/>
          <a:chExt cx="0" cy="0"/>
        </a:xfrm>
      </p:grpSpPr>
      <p:sp>
        <p:nvSpPr>
          <p:cNvPr id="196" name="Google Shape;196;p25"/>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7" name="Google Shape;197;p25"/>
          <p:cNvSpPr/>
          <p:nvPr/>
        </p:nvSpPr>
        <p:spPr>
          <a:xfrm>
            <a:off x="0" y="0"/>
            <a:ext cx="4683600" cy="6858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98" name="Google Shape;198;p25"/>
          <p:cNvSpPr txBox="1"/>
          <p:nvPr>
            <p:ph type="title"/>
          </p:nvPr>
        </p:nvSpPr>
        <p:spPr>
          <a:xfrm>
            <a:off x="415600" y="410433"/>
            <a:ext cx="3509100" cy="5755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FFFFFF"/>
              </a:buClr>
              <a:buSzPts val="4000"/>
              <a:buNone/>
              <a:defRPr sz="4000">
                <a:solidFill>
                  <a:srgbClr val="FFFFFF"/>
                </a:solidFill>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p:txBody>
      </p:sp>
      <p:sp>
        <p:nvSpPr>
          <p:cNvPr id="199" name="Google Shape;199;p25"/>
          <p:cNvSpPr txBox="1"/>
          <p:nvPr>
            <p:ph idx="1" type="body"/>
          </p:nvPr>
        </p:nvSpPr>
        <p:spPr>
          <a:xfrm>
            <a:off x="5349100" y="486600"/>
            <a:ext cx="6467100" cy="5679600"/>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1000"/>
              </a:spcBef>
              <a:spcAft>
                <a:spcPts val="0"/>
              </a:spcAft>
              <a:buClr>
                <a:schemeClr val="dk2"/>
              </a:buClr>
              <a:buSzPts val="2400"/>
              <a:buChar char="►"/>
              <a:defRPr sz="2400">
                <a:solidFill>
                  <a:schemeClr val="dk2"/>
                </a:solidFill>
              </a:defRPr>
            </a:lvl1pPr>
            <a:lvl2pPr indent="-309880" lvl="1" marL="914400" algn="l">
              <a:lnSpc>
                <a:spcPct val="115000"/>
              </a:lnSpc>
              <a:spcBef>
                <a:spcPts val="2100"/>
              </a:spcBef>
              <a:spcAft>
                <a:spcPts val="0"/>
              </a:spcAft>
              <a:buClr>
                <a:schemeClr val="dk2"/>
              </a:buClr>
              <a:buSzPts val="1280"/>
              <a:buChar char="►"/>
              <a:defRPr sz="1900">
                <a:solidFill>
                  <a:schemeClr val="dk2"/>
                </a:solidFill>
              </a:defRPr>
            </a:lvl2pPr>
            <a:lvl3pPr indent="-299719" lvl="2" marL="1371600" algn="l">
              <a:lnSpc>
                <a:spcPct val="115000"/>
              </a:lnSpc>
              <a:spcBef>
                <a:spcPts val="2100"/>
              </a:spcBef>
              <a:spcAft>
                <a:spcPts val="0"/>
              </a:spcAft>
              <a:buClr>
                <a:schemeClr val="dk2"/>
              </a:buClr>
              <a:buSzPts val="1120"/>
              <a:buChar char="►"/>
              <a:defRPr sz="1900">
                <a:solidFill>
                  <a:schemeClr val="dk2"/>
                </a:solidFill>
              </a:defRPr>
            </a:lvl3pPr>
            <a:lvl4pPr indent="-289560" lvl="3" marL="1828800" algn="l">
              <a:lnSpc>
                <a:spcPct val="115000"/>
              </a:lnSpc>
              <a:spcBef>
                <a:spcPts val="2100"/>
              </a:spcBef>
              <a:spcAft>
                <a:spcPts val="0"/>
              </a:spcAft>
              <a:buClr>
                <a:schemeClr val="dk2"/>
              </a:buClr>
              <a:buSzPts val="960"/>
              <a:buChar char="►"/>
              <a:defRPr sz="1900">
                <a:solidFill>
                  <a:schemeClr val="dk2"/>
                </a:solidFill>
              </a:defRPr>
            </a:lvl4pPr>
            <a:lvl5pPr indent="-289560" lvl="4" marL="2286000" algn="l">
              <a:lnSpc>
                <a:spcPct val="115000"/>
              </a:lnSpc>
              <a:spcBef>
                <a:spcPts val="2100"/>
              </a:spcBef>
              <a:spcAft>
                <a:spcPts val="0"/>
              </a:spcAft>
              <a:buClr>
                <a:schemeClr val="dk2"/>
              </a:buClr>
              <a:buSzPts val="960"/>
              <a:buChar char="►"/>
              <a:defRPr sz="1900">
                <a:solidFill>
                  <a:schemeClr val="dk2"/>
                </a:solidFill>
              </a:defRPr>
            </a:lvl5pPr>
            <a:lvl6pPr indent="-289560" lvl="5" marL="2743200" algn="l">
              <a:lnSpc>
                <a:spcPct val="115000"/>
              </a:lnSpc>
              <a:spcBef>
                <a:spcPts val="2100"/>
              </a:spcBef>
              <a:spcAft>
                <a:spcPts val="0"/>
              </a:spcAft>
              <a:buClr>
                <a:schemeClr val="dk2"/>
              </a:buClr>
              <a:buSzPts val="960"/>
              <a:buChar char="►"/>
              <a:defRPr sz="1900">
                <a:solidFill>
                  <a:schemeClr val="dk2"/>
                </a:solidFill>
              </a:defRPr>
            </a:lvl6pPr>
            <a:lvl7pPr indent="-289560" lvl="6" marL="3200400" algn="l">
              <a:lnSpc>
                <a:spcPct val="115000"/>
              </a:lnSpc>
              <a:spcBef>
                <a:spcPts val="2100"/>
              </a:spcBef>
              <a:spcAft>
                <a:spcPts val="0"/>
              </a:spcAft>
              <a:buClr>
                <a:schemeClr val="dk2"/>
              </a:buClr>
              <a:buSzPts val="960"/>
              <a:buChar char="►"/>
              <a:defRPr sz="1900">
                <a:solidFill>
                  <a:schemeClr val="dk2"/>
                </a:solidFill>
              </a:defRPr>
            </a:lvl7pPr>
            <a:lvl8pPr indent="-289559" lvl="7" marL="3657600" algn="l">
              <a:lnSpc>
                <a:spcPct val="115000"/>
              </a:lnSpc>
              <a:spcBef>
                <a:spcPts val="2100"/>
              </a:spcBef>
              <a:spcAft>
                <a:spcPts val="0"/>
              </a:spcAft>
              <a:buClr>
                <a:schemeClr val="dk2"/>
              </a:buClr>
              <a:buSzPts val="960"/>
              <a:buChar char="►"/>
              <a:defRPr sz="1900">
                <a:solidFill>
                  <a:schemeClr val="dk2"/>
                </a:solidFill>
              </a:defRPr>
            </a:lvl8pPr>
            <a:lvl9pPr indent="-289559" lvl="8" marL="411480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200" name="Google Shape;200;p2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24">
    <p:bg>
      <p:bgPr>
        <a:solidFill>
          <a:srgbClr val="FFFFFF"/>
        </a:solidFill>
      </p:bgPr>
    </p:bg>
    <p:spTree>
      <p:nvGrpSpPr>
        <p:cNvPr id="201" name="Shape 201"/>
        <p:cNvGrpSpPr/>
        <p:nvPr/>
      </p:nvGrpSpPr>
      <p:grpSpPr>
        <a:xfrm>
          <a:off x="0" y="0"/>
          <a:ext cx="0" cy="0"/>
          <a:chOff x="0" y="0"/>
          <a:chExt cx="0" cy="0"/>
        </a:xfrm>
      </p:grpSpPr>
      <p:sp>
        <p:nvSpPr>
          <p:cNvPr id="202" name="Google Shape;202;p26"/>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 name="Google Shape;203;p26"/>
          <p:cNvSpPr/>
          <p:nvPr/>
        </p:nvSpPr>
        <p:spPr>
          <a:xfrm>
            <a:off x="0" y="0"/>
            <a:ext cx="4683600" cy="6858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 name="Google Shape;204;p26"/>
          <p:cNvSpPr txBox="1"/>
          <p:nvPr>
            <p:ph type="title"/>
          </p:nvPr>
        </p:nvSpPr>
        <p:spPr>
          <a:xfrm>
            <a:off x="415600" y="410433"/>
            <a:ext cx="3509100" cy="5755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FFFFFF"/>
              </a:buClr>
              <a:buSzPts val="4000"/>
              <a:buNone/>
              <a:defRPr b="1" sz="4000">
                <a:solidFill>
                  <a:srgbClr val="FFFFFF"/>
                </a:solidFill>
              </a:defRPr>
            </a:lvl1pPr>
            <a:lvl2pPr lvl="1" algn="l">
              <a:lnSpc>
                <a:spcPct val="100000"/>
              </a:lnSpc>
              <a:spcBef>
                <a:spcPts val="0"/>
              </a:spcBef>
              <a:spcAft>
                <a:spcPts val="0"/>
              </a:spcAft>
              <a:buClr>
                <a:srgbClr val="FFFFFF"/>
              </a:buClr>
              <a:buSzPts val="4000"/>
              <a:buNone/>
              <a:defRPr b="1" sz="4000">
                <a:solidFill>
                  <a:srgbClr val="FFFFFF"/>
                </a:solidFill>
              </a:defRPr>
            </a:lvl2pPr>
            <a:lvl3pPr lvl="2" algn="l">
              <a:lnSpc>
                <a:spcPct val="100000"/>
              </a:lnSpc>
              <a:spcBef>
                <a:spcPts val="0"/>
              </a:spcBef>
              <a:spcAft>
                <a:spcPts val="0"/>
              </a:spcAft>
              <a:buClr>
                <a:srgbClr val="FFFFFF"/>
              </a:buClr>
              <a:buSzPts val="4000"/>
              <a:buNone/>
              <a:defRPr b="1" sz="4000">
                <a:solidFill>
                  <a:srgbClr val="FFFFFF"/>
                </a:solidFill>
              </a:defRPr>
            </a:lvl3pPr>
            <a:lvl4pPr lvl="3" algn="l">
              <a:lnSpc>
                <a:spcPct val="100000"/>
              </a:lnSpc>
              <a:spcBef>
                <a:spcPts val="0"/>
              </a:spcBef>
              <a:spcAft>
                <a:spcPts val="0"/>
              </a:spcAft>
              <a:buClr>
                <a:srgbClr val="FFFFFF"/>
              </a:buClr>
              <a:buSzPts val="4000"/>
              <a:buNone/>
              <a:defRPr b="1" sz="4000">
                <a:solidFill>
                  <a:srgbClr val="FFFFFF"/>
                </a:solidFill>
              </a:defRPr>
            </a:lvl4pPr>
            <a:lvl5pPr lvl="4" algn="l">
              <a:lnSpc>
                <a:spcPct val="100000"/>
              </a:lnSpc>
              <a:spcBef>
                <a:spcPts val="0"/>
              </a:spcBef>
              <a:spcAft>
                <a:spcPts val="0"/>
              </a:spcAft>
              <a:buClr>
                <a:srgbClr val="FFFFFF"/>
              </a:buClr>
              <a:buSzPts val="4000"/>
              <a:buNone/>
              <a:defRPr b="1" sz="4000">
                <a:solidFill>
                  <a:srgbClr val="FFFFFF"/>
                </a:solidFill>
              </a:defRPr>
            </a:lvl5pPr>
            <a:lvl6pPr lvl="5" algn="l">
              <a:lnSpc>
                <a:spcPct val="100000"/>
              </a:lnSpc>
              <a:spcBef>
                <a:spcPts val="0"/>
              </a:spcBef>
              <a:spcAft>
                <a:spcPts val="0"/>
              </a:spcAft>
              <a:buClr>
                <a:srgbClr val="FFFFFF"/>
              </a:buClr>
              <a:buSzPts val="4000"/>
              <a:buNone/>
              <a:defRPr b="1" sz="4000">
                <a:solidFill>
                  <a:srgbClr val="FFFFFF"/>
                </a:solidFill>
              </a:defRPr>
            </a:lvl6pPr>
            <a:lvl7pPr lvl="6" algn="l">
              <a:lnSpc>
                <a:spcPct val="100000"/>
              </a:lnSpc>
              <a:spcBef>
                <a:spcPts val="0"/>
              </a:spcBef>
              <a:spcAft>
                <a:spcPts val="0"/>
              </a:spcAft>
              <a:buClr>
                <a:srgbClr val="FFFFFF"/>
              </a:buClr>
              <a:buSzPts val="4000"/>
              <a:buNone/>
              <a:defRPr b="1" sz="4000">
                <a:solidFill>
                  <a:srgbClr val="FFFFFF"/>
                </a:solidFill>
              </a:defRPr>
            </a:lvl7pPr>
            <a:lvl8pPr lvl="7" algn="l">
              <a:lnSpc>
                <a:spcPct val="100000"/>
              </a:lnSpc>
              <a:spcBef>
                <a:spcPts val="0"/>
              </a:spcBef>
              <a:spcAft>
                <a:spcPts val="0"/>
              </a:spcAft>
              <a:buClr>
                <a:srgbClr val="FFFFFF"/>
              </a:buClr>
              <a:buSzPts val="4000"/>
              <a:buNone/>
              <a:defRPr b="1" sz="4000">
                <a:solidFill>
                  <a:srgbClr val="FFFFFF"/>
                </a:solidFill>
              </a:defRPr>
            </a:lvl8pPr>
            <a:lvl9pPr lvl="8" algn="l">
              <a:lnSpc>
                <a:spcPct val="100000"/>
              </a:lnSpc>
              <a:spcBef>
                <a:spcPts val="0"/>
              </a:spcBef>
              <a:spcAft>
                <a:spcPts val="0"/>
              </a:spcAft>
              <a:buClr>
                <a:srgbClr val="FFFFFF"/>
              </a:buClr>
              <a:buSzPts val="4000"/>
              <a:buNone/>
              <a:defRPr b="1" sz="4000">
                <a:solidFill>
                  <a:srgbClr val="FFFFFF"/>
                </a:solidFill>
              </a:defRPr>
            </a:lvl9pPr>
          </a:lstStyle>
          <a:p/>
        </p:txBody>
      </p:sp>
      <p:sp>
        <p:nvSpPr>
          <p:cNvPr id="205" name="Google Shape;205;p26"/>
          <p:cNvSpPr txBox="1"/>
          <p:nvPr>
            <p:ph idx="1" type="body"/>
          </p:nvPr>
        </p:nvSpPr>
        <p:spPr>
          <a:xfrm>
            <a:off x="5349100" y="486600"/>
            <a:ext cx="6467100" cy="5679600"/>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1000"/>
              </a:spcBef>
              <a:spcAft>
                <a:spcPts val="0"/>
              </a:spcAft>
              <a:buClr>
                <a:schemeClr val="dk2"/>
              </a:buClr>
              <a:buSzPts val="2400"/>
              <a:buChar char="►"/>
              <a:defRPr sz="2400">
                <a:solidFill>
                  <a:schemeClr val="dk2"/>
                </a:solidFill>
              </a:defRPr>
            </a:lvl1pPr>
            <a:lvl2pPr indent="-309880" lvl="1" marL="914400" algn="l">
              <a:lnSpc>
                <a:spcPct val="115000"/>
              </a:lnSpc>
              <a:spcBef>
                <a:spcPts val="2100"/>
              </a:spcBef>
              <a:spcAft>
                <a:spcPts val="0"/>
              </a:spcAft>
              <a:buClr>
                <a:schemeClr val="dk2"/>
              </a:buClr>
              <a:buSzPts val="1280"/>
              <a:buChar char="►"/>
              <a:defRPr sz="1900">
                <a:solidFill>
                  <a:schemeClr val="dk2"/>
                </a:solidFill>
              </a:defRPr>
            </a:lvl2pPr>
            <a:lvl3pPr indent="-299719" lvl="2" marL="1371600" algn="l">
              <a:lnSpc>
                <a:spcPct val="115000"/>
              </a:lnSpc>
              <a:spcBef>
                <a:spcPts val="2100"/>
              </a:spcBef>
              <a:spcAft>
                <a:spcPts val="0"/>
              </a:spcAft>
              <a:buClr>
                <a:schemeClr val="dk2"/>
              </a:buClr>
              <a:buSzPts val="1120"/>
              <a:buChar char="►"/>
              <a:defRPr sz="1900">
                <a:solidFill>
                  <a:schemeClr val="dk2"/>
                </a:solidFill>
              </a:defRPr>
            </a:lvl3pPr>
            <a:lvl4pPr indent="-289560" lvl="3" marL="1828800" algn="l">
              <a:lnSpc>
                <a:spcPct val="115000"/>
              </a:lnSpc>
              <a:spcBef>
                <a:spcPts val="2100"/>
              </a:spcBef>
              <a:spcAft>
                <a:spcPts val="0"/>
              </a:spcAft>
              <a:buClr>
                <a:schemeClr val="dk2"/>
              </a:buClr>
              <a:buSzPts val="960"/>
              <a:buChar char="►"/>
              <a:defRPr sz="1900">
                <a:solidFill>
                  <a:schemeClr val="dk2"/>
                </a:solidFill>
              </a:defRPr>
            </a:lvl4pPr>
            <a:lvl5pPr indent="-289560" lvl="4" marL="2286000" algn="l">
              <a:lnSpc>
                <a:spcPct val="115000"/>
              </a:lnSpc>
              <a:spcBef>
                <a:spcPts val="2100"/>
              </a:spcBef>
              <a:spcAft>
                <a:spcPts val="0"/>
              </a:spcAft>
              <a:buClr>
                <a:schemeClr val="dk2"/>
              </a:buClr>
              <a:buSzPts val="960"/>
              <a:buChar char="►"/>
              <a:defRPr sz="1900">
                <a:solidFill>
                  <a:schemeClr val="dk2"/>
                </a:solidFill>
              </a:defRPr>
            </a:lvl5pPr>
            <a:lvl6pPr indent="-289560" lvl="5" marL="2743200" algn="l">
              <a:lnSpc>
                <a:spcPct val="115000"/>
              </a:lnSpc>
              <a:spcBef>
                <a:spcPts val="2100"/>
              </a:spcBef>
              <a:spcAft>
                <a:spcPts val="0"/>
              </a:spcAft>
              <a:buClr>
                <a:schemeClr val="dk2"/>
              </a:buClr>
              <a:buSzPts val="960"/>
              <a:buChar char="►"/>
              <a:defRPr sz="1900">
                <a:solidFill>
                  <a:schemeClr val="dk2"/>
                </a:solidFill>
              </a:defRPr>
            </a:lvl6pPr>
            <a:lvl7pPr indent="-289560" lvl="6" marL="3200400" algn="l">
              <a:lnSpc>
                <a:spcPct val="115000"/>
              </a:lnSpc>
              <a:spcBef>
                <a:spcPts val="2100"/>
              </a:spcBef>
              <a:spcAft>
                <a:spcPts val="0"/>
              </a:spcAft>
              <a:buClr>
                <a:schemeClr val="dk2"/>
              </a:buClr>
              <a:buSzPts val="960"/>
              <a:buChar char="►"/>
              <a:defRPr sz="1900">
                <a:solidFill>
                  <a:schemeClr val="dk2"/>
                </a:solidFill>
              </a:defRPr>
            </a:lvl7pPr>
            <a:lvl8pPr indent="-289559" lvl="7" marL="3657600" algn="l">
              <a:lnSpc>
                <a:spcPct val="115000"/>
              </a:lnSpc>
              <a:spcBef>
                <a:spcPts val="2100"/>
              </a:spcBef>
              <a:spcAft>
                <a:spcPts val="0"/>
              </a:spcAft>
              <a:buClr>
                <a:schemeClr val="dk2"/>
              </a:buClr>
              <a:buSzPts val="960"/>
              <a:buChar char="►"/>
              <a:defRPr sz="1900">
                <a:solidFill>
                  <a:schemeClr val="dk2"/>
                </a:solidFill>
              </a:defRPr>
            </a:lvl8pPr>
            <a:lvl9pPr indent="-289559" lvl="8" marL="411480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206" name="Google Shape;206;p26"/>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AUTOLAYOUT_25">
    <p:bg>
      <p:bgPr>
        <a:solidFill>
          <a:srgbClr val="FFFFFF"/>
        </a:solidFill>
      </p:bgPr>
    </p:bg>
    <p:spTree>
      <p:nvGrpSpPr>
        <p:cNvPr id="207" name="Shape 207"/>
        <p:cNvGrpSpPr/>
        <p:nvPr/>
      </p:nvGrpSpPr>
      <p:grpSpPr>
        <a:xfrm>
          <a:off x="0" y="0"/>
          <a:ext cx="0" cy="0"/>
          <a:chOff x="0" y="0"/>
          <a:chExt cx="0" cy="0"/>
        </a:xfrm>
      </p:grpSpPr>
      <p:sp>
        <p:nvSpPr>
          <p:cNvPr id="208" name="Google Shape;208;p27"/>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 name="Google Shape;209;p27"/>
          <p:cNvSpPr txBox="1"/>
          <p:nvPr>
            <p:ph type="title"/>
          </p:nvPr>
        </p:nvSpPr>
        <p:spPr>
          <a:xfrm>
            <a:off x="405967" y="410433"/>
            <a:ext cx="6372300" cy="189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None/>
              <a:defRPr b="1" sz="4000">
                <a:solidFill>
                  <a:srgbClr val="DFEEC1"/>
                </a:solidFill>
              </a:defRPr>
            </a:lvl1pPr>
            <a:lvl2pPr lvl="1" algn="l">
              <a:lnSpc>
                <a:spcPct val="100000"/>
              </a:lnSpc>
              <a:spcBef>
                <a:spcPts val="0"/>
              </a:spcBef>
              <a:spcAft>
                <a:spcPts val="0"/>
              </a:spcAft>
              <a:buClr>
                <a:schemeClr val="dk1"/>
              </a:buClr>
              <a:buSzPts val="4000"/>
              <a:buNone/>
              <a:defRPr b="1" sz="4000">
                <a:solidFill>
                  <a:srgbClr val="DFEEC1"/>
                </a:solidFill>
              </a:defRPr>
            </a:lvl2pPr>
            <a:lvl3pPr lvl="2" algn="l">
              <a:lnSpc>
                <a:spcPct val="100000"/>
              </a:lnSpc>
              <a:spcBef>
                <a:spcPts val="0"/>
              </a:spcBef>
              <a:spcAft>
                <a:spcPts val="0"/>
              </a:spcAft>
              <a:buClr>
                <a:schemeClr val="dk1"/>
              </a:buClr>
              <a:buSzPts val="4000"/>
              <a:buNone/>
              <a:defRPr b="1" sz="4000">
                <a:solidFill>
                  <a:srgbClr val="DFEEC1"/>
                </a:solidFill>
              </a:defRPr>
            </a:lvl3pPr>
            <a:lvl4pPr lvl="3" algn="l">
              <a:lnSpc>
                <a:spcPct val="100000"/>
              </a:lnSpc>
              <a:spcBef>
                <a:spcPts val="0"/>
              </a:spcBef>
              <a:spcAft>
                <a:spcPts val="0"/>
              </a:spcAft>
              <a:buClr>
                <a:schemeClr val="dk1"/>
              </a:buClr>
              <a:buSzPts val="4000"/>
              <a:buNone/>
              <a:defRPr b="1" sz="4000">
                <a:solidFill>
                  <a:srgbClr val="DFEEC1"/>
                </a:solidFill>
              </a:defRPr>
            </a:lvl4pPr>
            <a:lvl5pPr lvl="4" algn="l">
              <a:lnSpc>
                <a:spcPct val="100000"/>
              </a:lnSpc>
              <a:spcBef>
                <a:spcPts val="0"/>
              </a:spcBef>
              <a:spcAft>
                <a:spcPts val="0"/>
              </a:spcAft>
              <a:buClr>
                <a:schemeClr val="dk1"/>
              </a:buClr>
              <a:buSzPts val="4000"/>
              <a:buNone/>
              <a:defRPr b="1" sz="4000">
                <a:solidFill>
                  <a:srgbClr val="DFEEC1"/>
                </a:solidFill>
              </a:defRPr>
            </a:lvl5pPr>
            <a:lvl6pPr lvl="5" algn="l">
              <a:lnSpc>
                <a:spcPct val="100000"/>
              </a:lnSpc>
              <a:spcBef>
                <a:spcPts val="0"/>
              </a:spcBef>
              <a:spcAft>
                <a:spcPts val="0"/>
              </a:spcAft>
              <a:buClr>
                <a:schemeClr val="dk1"/>
              </a:buClr>
              <a:buSzPts val="4000"/>
              <a:buNone/>
              <a:defRPr b="1" sz="4000">
                <a:solidFill>
                  <a:srgbClr val="DFEEC1"/>
                </a:solidFill>
              </a:defRPr>
            </a:lvl6pPr>
            <a:lvl7pPr lvl="6" algn="l">
              <a:lnSpc>
                <a:spcPct val="100000"/>
              </a:lnSpc>
              <a:spcBef>
                <a:spcPts val="0"/>
              </a:spcBef>
              <a:spcAft>
                <a:spcPts val="0"/>
              </a:spcAft>
              <a:buClr>
                <a:schemeClr val="dk1"/>
              </a:buClr>
              <a:buSzPts val="4000"/>
              <a:buNone/>
              <a:defRPr b="1" sz="4000">
                <a:solidFill>
                  <a:srgbClr val="DFEEC1"/>
                </a:solidFill>
              </a:defRPr>
            </a:lvl7pPr>
            <a:lvl8pPr lvl="7" algn="l">
              <a:lnSpc>
                <a:spcPct val="100000"/>
              </a:lnSpc>
              <a:spcBef>
                <a:spcPts val="0"/>
              </a:spcBef>
              <a:spcAft>
                <a:spcPts val="0"/>
              </a:spcAft>
              <a:buClr>
                <a:schemeClr val="dk1"/>
              </a:buClr>
              <a:buSzPts val="4000"/>
              <a:buNone/>
              <a:defRPr b="1" sz="4000">
                <a:solidFill>
                  <a:srgbClr val="DFEEC1"/>
                </a:solidFill>
              </a:defRPr>
            </a:lvl8pPr>
            <a:lvl9pPr lvl="8" algn="l">
              <a:lnSpc>
                <a:spcPct val="100000"/>
              </a:lnSpc>
              <a:spcBef>
                <a:spcPts val="0"/>
              </a:spcBef>
              <a:spcAft>
                <a:spcPts val="0"/>
              </a:spcAft>
              <a:buClr>
                <a:schemeClr val="dk1"/>
              </a:buClr>
              <a:buSzPts val="4000"/>
              <a:buNone/>
              <a:defRPr b="1" sz="4000">
                <a:solidFill>
                  <a:srgbClr val="DFEEC1"/>
                </a:solidFill>
              </a:defRPr>
            </a:lvl9pPr>
          </a:lstStyle>
          <a:p/>
        </p:txBody>
      </p:sp>
      <p:sp>
        <p:nvSpPr>
          <p:cNvPr id="210" name="Google Shape;210;p27"/>
          <p:cNvSpPr txBox="1"/>
          <p:nvPr>
            <p:ph idx="1" type="body"/>
          </p:nvPr>
        </p:nvSpPr>
        <p:spPr>
          <a:xfrm>
            <a:off x="405967" y="2410833"/>
            <a:ext cx="6372300" cy="4018500"/>
          </a:xfrm>
          <a:prstGeom prst="rect">
            <a:avLst/>
          </a:prstGeom>
          <a:noFill/>
          <a:ln>
            <a:noFill/>
          </a:ln>
        </p:spPr>
        <p:txBody>
          <a:bodyPr anchorCtr="0" anchor="t" bIns="45700" lIns="91425" spcFirstLastPara="1" rIns="91425" wrap="square" tIns="45700">
            <a:noAutofit/>
          </a:bodyPr>
          <a:lstStyle>
            <a:lvl1pPr indent="-349250" lvl="0" marL="457200" algn="l">
              <a:lnSpc>
                <a:spcPct val="115000"/>
              </a:lnSpc>
              <a:spcBef>
                <a:spcPts val="1000"/>
              </a:spcBef>
              <a:spcAft>
                <a:spcPts val="0"/>
              </a:spcAft>
              <a:buClr>
                <a:schemeClr val="dk2"/>
              </a:buClr>
              <a:buSzPts val="1900"/>
              <a:buChar char="►"/>
              <a:defRPr sz="1900">
                <a:solidFill>
                  <a:schemeClr val="dk2"/>
                </a:solidFill>
              </a:defRPr>
            </a:lvl1pPr>
            <a:lvl2pPr indent="-330200" lvl="1" marL="914400" algn="l">
              <a:lnSpc>
                <a:spcPct val="115000"/>
              </a:lnSpc>
              <a:spcBef>
                <a:spcPts val="2100"/>
              </a:spcBef>
              <a:spcAft>
                <a:spcPts val="0"/>
              </a:spcAft>
              <a:buClr>
                <a:schemeClr val="dk2"/>
              </a:buClr>
              <a:buSzPts val="1600"/>
              <a:buChar char="►"/>
              <a:defRPr sz="1600">
                <a:solidFill>
                  <a:schemeClr val="dk2"/>
                </a:solidFill>
              </a:defRPr>
            </a:lvl2pPr>
            <a:lvl3pPr indent="-330200" lvl="2" marL="1371600" algn="l">
              <a:lnSpc>
                <a:spcPct val="115000"/>
              </a:lnSpc>
              <a:spcBef>
                <a:spcPts val="2100"/>
              </a:spcBef>
              <a:spcAft>
                <a:spcPts val="0"/>
              </a:spcAft>
              <a:buClr>
                <a:schemeClr val="dk2"/>
              </a:buClr>
              <a:buSzPts val="1600"/>
              <a:buChar char="►"/>
              <a:defRPr sz="1600">
                <a:solidFill>
                  <a:schemeClr val="dk2"/>
                </a:solidFill>
              </a:defRPr>
            </a:lvl3pPr>
            <a:lvl4pPr indent="-330200" lvl="3" marL="1828800" algn="l">
              <a:lnSpc>
                <a:spcPct val="115000"/>
              </a:lnSpc>
              <a:spcBef>
                <a:spcPts val="2100"/>
              </a:spcBef>
              <a:spcAft>
                <a:spcPts val="0"/>
              </a:spcAft>
              <a:buClr>
                <a:schemeClr val="dk2"/>
              </a:buClr>
              <a:buSzPts val="1600"/>
              <a:buChar char="►"/>
              <a:defRPr sz="1600">
                <a:solidFill>
                  <a:schemeClr val="dk2"/>
                </a:solidFill>
              </a:defRPr>
            </a:lvl4pPr>
            <a:lvl5pPr indent="-330200" lvl="4" marL="2286000" algn="l">
              <a:lnSpc>
                <a:spcPct val="115000"/>
              </a:lnSpc>
              <a:spcBef>
                <a:spcPts val="2100"/>
              </a:spcBef>
              <a:spcAft>
                <a:spcPts val="0"/>
              </a:spcAft>
              <a:buClr>
                <a:schemeClr val="dk2"/>
              </a:buClr>
              <a:buSzPts val="1600"/>
              <a:buChar char="►"/>
              <a:defRPr sz="1600">
                <a:solidFill>
                  <a:schemeClr val="dk2"/>
                </a:solidFill>
              </a:defRPr>
            </a:lvl5pPr>
            <a:lvl6pPr indent="-330200" lvl="5" marL="2743200" algn="l">
              <a:lnSpc>
                <a:spcPct val="115000"/>
              </a:lnSpc>
              <a:spcBef>
                <a:spcPts val="2100"/>
              </a:spcBef>
              <a:spcAft>
                <a:spcPts val="0"/>
              </a:spcAft>
              <a:buClr>
                <a:schemeClr val="dk2"/>
              </a:buClr>
              <a:buSzPts val="1600"/>
              <a:buChar char="►"/>
              <a:defRPr sz="1600">
                <a:solidFill>
                  <a:schemeClr val="dk2"/>
                </a:solidFill>
              </a:defRPr>
            </a:lvl6pPr>
            <a:lvl7pPr indent="-330200" lvl="6" marL="3200400" algn="l">
              <a:lnSpc>
                <a:spcPct val="115000"/>
              </a:lnSpc>
              <a:spcBef>
                <a:spcPts val="2100"/>
              </a:spcBef>
              <a:spcAft>
                <a:spcPts val="0"/>
              </a:spcAft>
              <a:buClr>
                <a:schemeClr val="dk2"/>
              </a:buClr>
              <a:buSzPts val="1600"/>
              <a:buChar char="►"/>
              <a:defRPr sz="1600">
                <a:solidFill>
                  <a:schemeClr val="dk2"/>
                </a:solidFill>
              </a:defRPr>
            </a:lvl7pPr>
            <a:lvl8pPr indent="-330200" lvl="7" marL="3657600" algn="l">
              <a:lnSpc>
                <a:spcPct val="115000"/>
              </a:lnSpc>
              <a:spcBef>
                <a:spcPts val="2100"/>
              </a:spcBef>
              <a:spcAft>
                <a:spcPts val="0"/>
              </a:spcAft>
              <a:buClr>
                <a:schemeClr val="dk2"/>
              </a:buClr>
              <a:buSzPts val="1600"/>
              <a:buChar char="►"/>
              <a:defRPr sz="1600">
                <a:solidFill>
                  <a:schemeClr val="dk2"/>
                </a:solidFill>
              </a:defRPr>
            </a:lvl8pPr>
            <a:lvl9pPr indent="-330200" lvl="8" marL="411480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211" name="Google Shape;211;p27"/>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26">
    <p:bg>
      <p:bgPr>
        <a:solidFill>
          <a:srgbClr val="FFFFFF"/>
        </a:solidFill>
      </p:bgPr>
    </p:bg>
    <p:spTree>
      <p:nvGrpSpPr>
        <p:cNvPr id="212" name="Shape 212"/>
        <p:cNvGrpSpPr/>
        <p:nvPr/>
      </p:nvGrpSpPr>
      <p:grpSpPr>
        <a:xfrm>
          <a:off x="0" y="0"/>
          <a:ext cx="0" cy="0"/>
          <a:chOff x="0" y="0"/>
          <a:chExt cx="0" cy="0"/>
        </a:xfrm>
      </p:grpSpPr>
      <p:sp>
        <p:nvSpPr>
          <p:cNvPr id="213" name="Google Shape;213;p28"/>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 name="Google Shape;214;p28"/>
          <p:cNvSpPr txBox="1"/>
          <p:nvPr>
            <p:ph type="ctrTitle"/>
          </p:nvPr>
        </p:nvSpPr>
        <p:spPr>
          <a:xfrm>
            <a:off x="881400" y="722800"/>
            <a:ext cx="10429200" cy="54123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10700"/>
              <a:buNone/>
              <a:defRPr b="1" sz="10700">
                <a:solidFill>
                  <a:schemeClr val="lt1"/>
                </a:solidFill>
              </a:defRPr>
            </a:lvl1pPr>
            <a:lvl2pPr lvl="1" algn="ctr">
              <a:lnSpc>
                <a:spcPct val="100000"/>
              </a:lnSpc>
              <a:spcBef>
                <a:spcPts val="0"/>
              </a:spcBef>
              <a:spcAft>
                <a:spcPts val="0"/>
              </a:spcAft>
              <a:buClr>
                <a:schemeClr val="lt1"/>
              </a:buClr>
              <a:buSzPts val="10700"/>
              <a:buNone/>
              <a:defRPr b="1" sz="10700">
                <a:solidFill>
                  <a:schemeClr val="lt1"/>
                </a:solidFill>
              </a:defRPr>
            </a:lvl2pPr>
            <a:lvl3pPr lvl="2" algn="ctr">
              <a:lnSpc>
                <a:spcPct val="100000"/>
              </a:lnSpc>
              <a:spcBef>
                <a:spcPts val="0"/>
              </a:spcBef>
              <a:spcAft>
                <a:spcPts val="0"/>
              </a:spcAft>
              <a:buClr>
                <a:schemeClr val="lt1"/>
              </a:buClr>
              <a:buSzPts val="10700"/>
              <a:buNone/>
              <a:defRPr b="1" sz="10700">
                <a:solidFill>
                  <a:schemeClr val="lt1"/>
                </a:solidFill>
              </a:defRPr>
            </a:lvl3pPr>
            <a:lvl4pPr lvl="3" algn="ctr">
              <a:lnSpc>
                <a:spcPct val="100000"/>
              </a:lnSpc>
              <a:spcBef>
                <a:spcPts val="0"/>
              </a:spcBef>
              <a:spcAft>
                <a:spcPts val="0"/>
              </a:spcAft>
              <a:buClr>
                <a:schemeClr val="lt1"/>
              </a:buClr>
              <a:buSzPts val="10700"/>
              <a:buNone/>
              <a:defRPr b="1" sz="10700">
                <a:solidFill>
                  <a:schemeClr val="lt1"/>
                </a:solidFill>
              </a:defRPr>
            </a:lvl4pPr>
            <a:lvl5pPr lvl="4" algn="ctr">
              <a:lnSpc>
                <a:spcPct val="100000"/>
              </a:lnSpc>
              <a:spcBef>
                <a:spcPts val="0"/>
              </a:spcBef>
              <a:spcAft>
                <a:spcPts val="0"/>
              </a:spcAft>
              <a:buClr>
                <a:schemeClr val="lt1"/>
              </a:buClr>
              <a:buSzPts val="10700"/>
              <a:buNone/>
              <a:defRPr b="1" sz="10700">
                <a:solidFill>
                  <a:schemeClr val="lt1"/>
                </a:solidFill>
              </a:defRPr>
            </a:lvl5pPr>
            <a:lvl6pPr lvl="5" algn="ctr">
              <a:lnSpc>
                <a:spcPct val="100000"/>
              </a:lnSpc>
              <a:spcBef>
                <a:spcPts val="0"/>
              </a:spcBef>
              <a:spcAft>
                <a:spcPts val="0"/>
              </a:spcAft>
              <a:buClr>
                <a:schemeClr val="lt1"/>
              </a:buClr>
              <a:buSzPts val="10700"/>
              <a:buNone/>
              <a:defRPr b="1" sz="10700">
                <a:solidFill>
                  <a:schemeClr val="lt1"/>
                </a:solidFill>
              </a:defRPr>
            </a:lvl6pPr>
            <a:lvl7pPr lvl="6" algn="ctr">
              <a:lnSpc>
                <a:spcPct val="100000"/>
              </a:lnSpc>
              <a:spcBef>
                <a:spcPts val="0"/>
              </a:spcBef>
              <a:spcAft>
                <a:spcPts val="0"/>
              </a:spcAft>
              <a:buClr>
                <a:schemeClr val="lt1"/>
              </a:buClr>
              <a:buSzPts val="10700"/>
              <a:buNone/>
              <a:defRPr b="1" sz="10700">
                <a:solidFill>
                  <a:schemeClr val="lt1"/>
                </a:solidFill>
              </a:defRPr>
            </a:lvl7pPr>
            <a:lvl8pPr lvl="7" algn="ctr">
              <a:lnSpc>
                <a:spcPct val="100000"/>
              </a:lnSpc>
              <a:spcBef>
                <a:spcPts val="0"/>
              </a:spcBef>
              <a:spcAft>
                <a:spcPts val="0"/>
              </a:spcAft>
              <a:buClr>
                <a:schemeClr val="lt1"/>
              </a:buClr>
              <a:buSzPts val="10700"/>
              <a:buNone/>
              <a:defRPr b="1" sz="10700">
                <a:solidFill>
                  <a:schemeClr val="lt1"/>
                </a:solidFill>
              </a:defRPr>
            </a:lvl8pPr>
            <a:lvl9pPr lvl="8" algn="ctr">
              <a:lnSpc>
                <a:spcPct val="100000"/>
              </a:lnSpc>
              <a:spcBef>
                <a:spcPts val="0"/>
              </a:spcBef>
              <a:spcAft>
                <a:spcPts val="0"/>
              </a:spcAft>
              <a:buClr>
                <a:schemeClr val="lt1"/>
              </a:buClr>
              <a:buSzPts val="10700"/>
              <a:buNone/>
              <a:defRPr b="1" sz="10700">
                <a:solidFill>
                  <a:schemeClr val="lt1"/>
                </a:solidFill>
              </a:defRPr>
            </a:lvl9pPr>
          </a:lstStyle>
          <a:p/>
        </p:txBody>
      </p:sp>
      <p:sp>
        <p:nvSpPr>
          <p:cNvPr id="215" name="Google Shape;215;p28"/>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lt1"/>
                </a:solidFill>
              </a:defRPr>
            </a:lvl1pPr>
            <a:lvl2pPr lvl="1" algn="r">
              <a:lnSpc>
                <a:spcPct val="100000"/>
              </a:lnSpc>
              <a:spcAft>
                <a:spcPts val="0"/>
              </a:spcAft>
              <a:buNone/>
              <a:defRPr sz="1300">
                <a:solidFill>
                  <a:schemeClr val="lt1"/>
                </a:solidFill>
              </a:defRPr>
            </a:lvl2pPr>
            <a:lvl3pPr lvl="2" algn="r">
              <a:lnSpc>
                <a:spcPct val="100000"/>
              </a:lnSpc>
              <a:spcAft>
                <a:spcPts val="0"/>
              </a:spcAft>
              <a:buNone/>
              <a:defRPr sz="1300">
                <a:solidFill>
                  <a:schemeClr val="lt1"/>
                </a:solidFill>
              </a:defRPr>
            </a:lvl3pPr>
            <a:lvl4pPr lvl="3" algn="r">
              <a:lnSpc>
                <a:spcPct val="100000"/>
              </a:lnSpc>
              <a:spcAft>
                <a:spcPts val="0"/>
              </a:spcAft>
              <a:buNone/>
              <a:defRPr sz="1300">
                <a:solidFill>
                  <a:schemeClr val="lt1"/>
                </a:solidFill>
              </a:defRPr>
            </a:lvl4pPr>
            <a:lvl5pPr lvl="4" algn="r">
              <a:lnSpc>
                <a:spcPct val="100000"/>
              </a:lnSpc>
              <a:spcAft>
                <a:spcPts val="0"/>
              </a:spcAft>
              <a:buNone/>
              <a:defRPr sz="1300">
                <a:solidFill>
                  <a:schemeClr val="lt1"/>
                </a:solidFill>
              </a:defRPr>
            </a:lvl5pPr>
            <a:lvl6pPr lvl="5" algn="r">
              <a:lnSpc>
                <a:spcPct val="100000"/>
              </a:lnSpc>
              <a:spcAft>
                <a:spcPts val="0"/>
              </a:spcAft>
              <a:buNone/>
              <a:defRPr sz="1300">
                <a:solidFill>
                  <a:schemeClr val="lt1"/>
                </a:solidFill>
              </a:defRPr>
            </a:lvl6pPr>
            <a:lvl7pPr lvl="6" algn="r">
              <a:lnSpc>
                <a:spcPct val="100000"/>
              </a:lnSpc>
              <a:spcAft>
                <a:spcPts val="0"/>
              </a:spcAft>
              <a:buNone/>
              <a:defRPr sz="1300">
                <a:solidFill>
                  <a:schemeClr val="lt1"/>
                </a:solidFill>
              </a:defRPr>
            </a:lvl7pPr>
            <a:lvl8pPr lvl="7" algn="r">
              <a:lnSpc>
                <a:spcPct val="100000"/>
              </a:lnSpc>
              <a:spcAft>
                <a:spcPts val="0"/>
              </a:spcAft>
              <a:buNone/>
              <a:defRPr sz="1300">
                <a:solidFill>
                  <a:schemeClr val="lt1"/>
                </a:solidFill>
              </a:defRPr>
            </a:lvl8pPr>
            <a:lvl9pPr lvl="8" algn="r">
              <a:lnSpc>
                <a:spcPct val="100000"/>
              </a:lnSpc>
              <a:spcAft>
                <a:spcPts val="0"/>
              </a:spcAft>
              <a:buNone/>
              <a:defRPr sz="13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8">
  <p:cSld name="AUTOLAYOUT_28">
    <p:bg>
      <p:bgPr>
        <a:solidFill>
          <a:srgbClr val="FFFFFF"/>
        </a:solidFill>
      </p:bgPr>
    </p:bg>
    <p:spTree>
      <p:nvGrpSpPr>
        <p:cNvPr id="216" name="Shape 216"/>
        <p:cNvGrpSpPr/>
        <p:nvPr/>
      </p:nvGrpSpPr>
      <p:grpSpPr>
        <a:xfrm>
          <a:off x="0" y="0"/>
          <a:ext cx="0" cy="0"/>
          <a:chOff x="0" y="0"/>
          <a:chExt cx="0" cy="0"/>
        </a:xfrm>
      </p:grpSpPr>
      <p:sp>
        <p:nvSpPr>
          <p:cNvPr id="217" name="Google Shape;217;p29"/>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 name="Google Shape;218;p29"/>
          <p:cNvSpPr/>
          <p:nvPr/>
        </p:nvSpPr>
        <p:spPr>
          <a:xfrm>
            <a:off x="6099200" y="0"/>
            <a:ext cx="6092700" cy="6858000"/>
          </a:xfrm>
          <a:prstGeom prst="rect">
            <a:avLst/>
          </a:prstGeom>
          <a:solidFill>
            <a:srgbClr val="EEEEEE"/>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 name="Google Shape;219;p29"/>
          <p:cNvSpPr/>
          <p:nvPr/>
        </p:nvSpPr>
        <p:spPr>
          <a:xfrm>
            <a:off x="6459600" y="1387601"/>
            <a:ext cx="5375700" cy="4082700"/>
          </a:xfrm>
          <a:prstGeom prst="rect">
            <a:avLst/>
          </a:prstGeom>
          <a:solidFill>
            <a:srgbClr val="DFEEC1"/>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220" name="Google Shape;220;p29"/>
          <p:cNvSpPr txBox="1"/>
          <p:nvPr>
            <p:ph type="title"/>
          </p:nvPr>
        </p:nvSpPr>
        <p:spPr>
          <a:xfrm>
            <a:off x="389167" y="542533"/>
            <a:ext cx="5304000" cy="185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4000"/>
              <a:buNone/>
              <a:defRPr b="1" sz="4000">
                <a:solidFill>
                  <a:srgbClr val="DFEEC1"/>
                </a:solidFill>
              </a:defRPr>
            </a:lvl1pPr>
            <a:lvl2pPr lvl="1" algn="l">
              <a:lnSpc>
                <a:spcPct val="100000"/>
              </a:lnSpc>
              <a:spcBef>
                <a:spcPts val="0"/>
              </a:spcBef>
              <a:spcAft>
                <a:spcPts val="0"/>
              </a:spcAft>
              <a:buClr>
                <a:schemeClr val="dk1"/>
              </a:buClr>
              <a:buSzPts val="4000"/>
              <a:buNone/>
              <a:defRPr b="1" sz="4000">
                <a:solidFill>
                  <a:srgbClr val="DFEEC1"/>
                </a:solidFill>
              </a:defRPr>
            </a:lvl2pPr>
            <a:lvl3pPr lvl="2" algn="l">
              <a:lnSpc>
                <a:spcPct val="100000"/>
              </a:lnSpc>
              <a:spcBef>
                <a:spcPts val="0"/>
              </a:spcBef>
              <a:spcAft>
                <a:spcPts val="0"/>
              </a:spcAft>
              <a:buClr>
                <a:schemeClr val="dk1"/>
              </a:buClr>
              <a:buSzPts val="4000"/>
              <a:buNone/>
              <a:defRPr b="1" sz="4000">
                <a:solidFill>
                  <a:srgbClr val="DFEEC1"/>
                </a:solidFill>
              </a:defRPr>
            </a:lvl3pPr>
            <a:lvl4pPr lvl="3" algn="l">
              <a:lnSpc>
                <a:spcPct val="100000"/>
              </a:lnSpc>
              <a:spcBef>
                <a:spcPts val="0"/>
              </a:spcBef>
              <a:spcAft>
                <a:spcPts val="0"/>
              </a:spcAft>
              <a:buClr>
                <a:schemeClr val="dk1"/>
              </a:buClr>
              <a:buSzPts val="4000"/>
              <a:buNone/>
              <a:defRPr b="1" sz="4000">
                <a:solidFill>
                  <a:srgbClr val="DFEEC1"/>
                </a:solidFill>
              </a:defRPr>
            </a:lvl4pPr>
            <a:lvl5pPr lvl="4" algn="l">
              <a:lnSpc>
                <a:spcPct val="100000"/>
              </a:lnSpc>
              <a:spcBef>
                <a:spcPts val="0"/>
              </a:spcBef>
              <a:spcAft>
                <a:spcPts val="0"/>
              </a:spcAft>
              <a:buClr>
                <a:schemeClr val="dk1"/>
              </a:buClr>
              <a:buSzPts val="4000"/>
              <a:buNone/>
              <a:defRPr b="1" sz="4000">
                <a:solidFill>
                  <a:srgbClr val="DFEEC1"/>
                </a:solidFill>
              </a:defRPr>
            </a:lvl5pPr>
            <a:lvl6pPr lvl="5" algn="l">
              <a:lnSpc>
                <a:spcPct val="100000"/>
              </a:lnSpc>
              <a:spcBef>
                <a:spcPts val="0"/>
              </a:spcBef>
              <a:spcAft>
                <a:spcPts val="0"/>
              </a:spcAft>
              <a:buClr>
                <a:schemeClr val="dk1"/>
              </a:buClr>
              <a:buSzPts val="4000"/>
              <a:buNone/>
              <a:defRPr b="1" sz="4000">
                <a:solidFill>
                  <a:srgbClr val="DFEEC1"/>
                </a:solidFill>
              </a:defRPr>
            </a:lvl6pPr>
            <a:lvl7pPr lvl="6" algn="l">
              <a:lnSpc>
                <a:spcPct val="100000"/>
              </a:lnSpc>
              <a:spcBef>
                <a:spcPts val="0"/>
              </a:spcBef>
              <a:spcAft>
                <a:spcPts val="0"/>
              </a:spcAft>
              <a:buClr>
                <a:schemeClr val="dk1"/>
              </a:buClr>
              <a:buSzPts val="4000"/>
              <a:buNone/>
              <a:defRPr b="1" sz="4000">
                <a:solidFill>
                  <a:srgbClr val="DFEEC1"/>
                </a:solidFill>
              </a:defRPr>
            </a:lvl7pPr>
            <a:lvl8pPr lvl="7" algn="l">
              <a:lnSpc>
                <a:spcPct val="100000"/>
              </a:lnSpc>
              <a:spcBef>
                <a:spcPts val="0"/>
              </a:spcBef>
              <a:spcAft>
                <a:spcPts val="0"/>
              </a:spcAft>
              <a:buClr>
                <a:schemeClr val="dk1"/>
              </a:buClr>
              <a:buSzPts val="4000"/>
              <a:buNone/>
              <a:defRPr b="1" sz="4000">
                <a:solidFill>
                  <a:srgbClr val="DFEEC1"/>
                </a:solidFill>
              </a:defRPr>
            </a:lvl8pPr>
            <a:lvl9pPr lvl="8" algn="l">
              <a:lnSpc>
                <a:spcPct val="100000"/>
              </a:lnSpc>
              <a:spcBef>
                <a:spcPts val="0"/>
              </a:spcBef>
              <a:spcAft>
                <a:spcPts val="0"/>
              </a:spcAft>
              <a:buClr>
                <a:schemeClr val="dk1"/>
              </a:buClr>
              <a:buSzPts val="4000"/>
              <a:buNone/>
              <a:defRPr b="1" sz="4000">
                <a:solidFill>
                  <a:srgbClr val="DFEEC1"/>
                </a:solidFill>
              </a:defRPr>
            </a:lvl9pPr>
          </a:lstStyle>
          <a:p/>
        </p:txBody>
      </p:sp>
      <p:sp>
        <p:nvSpPr>
          <p:cNvPr id="221" name="Google Shape;221;p29"/>
          <p:cNvSpPr txBox="1"/>
          <p:nvPr>
            <p:ph idx="1" type="body"/>
          </p:nvPr>
        </p:nvSpPr>
        <p:spPr>
          <a:xfrm>
            <a:off x="389267" y="2473267"/>
            <a:ext cx="5304000" cy="3435900"/>
          </a:xfrm>
          <a:prstGeom prst="rect">
            <a:avLst/>
          </a:prstGeom>
          <a:noFill/>
          <a:ln>
            <a:noFill/>
          </a:ln>
        </p:spPr>
        <p:txBody>
          <a:bodyPr anchorCtr="0" anchor="t" bIns="45700" lIns="91425" spcFirstLastPara="1" rIns="91425" wrap="square" tIns="45700">
            <a:noAutofit/>
          </a:bodyPr>
          <a:lstStyle>
            <a:lvl1pPr indent="-361950" lvl="0" marL="457200" algn="l">
              <a:lnSpc>
                <a:spcPct val="115000"/>
              </a:lnSpc>
              <a:spcBef>
                <a:spcPts val="1000"/>
              </a:spcBef>
              <a:spcAft>
                <a:spcPts val="0"/>
              </a:spcAft>
              <a:buClr>
                <a:schemeClr val="dk2"/>
              </a:buClr>
              <a:buSzPts val="2100"/>
              <a:buChar char="►"/>
              <a:defRPr sz="2100">
                <a:solidFill>
                  <a:schemeClr val="dk2"/>
                </a:solidFill>
              </a:defRPr>
            </a:lvl1pPr>
            <a:lvl2pPr indent="-309880" lvl="1" marL="914400" algn="l">
              <a:lnSpc>
                <a:spcPct val="115000"/>
              </a:lnSpc>
              <a:spcBef>
                <a:spcPts val="2100"/>
              </a:spcBef>
              <a:spcAft>
                <a:spcPts val="0"/>
              </a:spcAft>
              <a:buClr>
                <a:schemeClr val="dk2"/>
              </a:buClr>
              <a:buSzPts val="1280"/>
              <a:buChar char="►"/>
              <a:defRPr sz="1900">
                <a:solidFill>
                  <a:schemeClr val="dk2"/>
                </a:solidFill>
              </a:defRPr>
            </a:lvl2pPr>
            <a:lvl3pPr indent="-299719" lvl="2" marL="1371600" algn="l">
              <a:lnSpc>
                <a:spcPct val="115000"/>
              </a:lnSpc>
              <a:spcBef>
                <a:spcPts val="2100"/>
              </a:spcBef>
              <a:spcAft>
                <a:spcPts val="0"/>
              </a:spcAft>
              <a:buClr>
                <a:schemeClr val="dk2"/>
              </a:buClr>
              <a:buSzPts val="1120"/>
              <a:buChar char="►"/>
              <a:defRPr sz="1900">
                <a:solidFill>
                  <a:schemeClr val="dk2"/>
                </a:solidFill>
              </a:defRPr>
            </a:lvl3pPr>
            <a:lvl4pPr indent="-289560" lvl="3" marL="1828800" algn="l">
              <a:lnSpc>
                <a:spcPct val="115000"/>
              </a:lnSpc>
              <a:spcBef>
                <a:spcPts val="2100"/>
              </a:spcBef>
              <a:spcAft>
                <a:spcPts val="0"/>
              </a:spcAft>
              <a:buClr>
                <a:schemeClr val="dk2"/>
              </a:buClr>
              <a:buSzPts val="960"/>
              <a:buChar char="►"/>
              <a:defRPr sz="1900">
                <a:solidFill>
                  <a:schemeClr val="dk2"/>
                </a:solidFill>
              </a:defRPr>
            </a:lvl4pPr>
            <a:lvl5pPr indent="-289560" lvl="4" marL="2286000" algn="l">
              <a:lnSpc>
                <a:spcPct val="115000"/>
              </a:lnSpc>
              <a:spcBef>
                <a:spcPts val="2100"/>
              </a:spcBef>
              <a:spcAft>
                <a:spcPts val="0"/>
              </a:spcAft>
              <a:buClr>
                <a:schemeClr val="dk2"/>
              </a:buClr>
              <a:buSzPts val="960"/>
              <a:buChar char="►"/>
              <a:defRPr sz="1900">
                <a:solidFill>
                  <a:schemeClr val="dk2"/>
                </a:solidFill>
              </a:defRPr>
            </a:lvl5pPr>
            <a:lvl6pPr indent="-289560" lvl="5" marL="2743200" algn="l">
              <a:lnSpc>
                <a:spcPct val="115000"/>
              </a:lnSpc>
              <a:spcBef>
                <a:spcPts val="2100"/>
              </a:spcBef>
              <a:spcAft>
                <a:spcPts val="0"/>
              </a:spcAft>
              <a:buClr>
                <a:schemeClr val="dk2"/>
              </a:buClr>
              <a:buSzPts val="960"/>
              <a:buChar char="►"/>
              <a:defRPr sz="1900">
                <a:solidFill>
                  <a:schemeClr val="dk2"/>
                </a:solidFill>
              </a:defRPr>
            </a:lvl6pPr>
            <a:lvl7pPr indent="-289560" lvl="6" marL="3200400" algn="l">
              <a:lnSpc>
                <a:spcPct val="115000"/>
              </a:lnSpc>
              <a:spcBef>
                <a:spcPts val="2100"/>
              </a:spcBef>
              <a:spcAft>
                <a:spcPts val="0"/>
              </a:spcAft>
              <a:buClr>
                <a:schemeClr val="dk2"/>
              </a:buClr>
              <a:buSzPts val="960"/>
              <a:buChar char="►"/>
              <a:defRPr sz="1900">
                <a:solidFill>
                  <a:schemeClr val="dk2"/>
                </a:solidFill>
              </a:defRPr>
            </a:lvl7pPr>
            <a:lvl8pPr indent="-289559" lvl="7" marL="3657600" algn="l">
              <a:lnSpc>
                <a:spcPct val="115000"/>
              </a:lnSpc>
              <a:spcBef>
                <a:spcPts val="2100"/>
              </a:spcBef>
              <a:spcAft>
                <a:spcPts val="0"/>
              </a:spcAft>
              <a:buClr>
                <a:schemeClr val="dk2"/>
              </a:buClr>
              <a:buSzPts val="960"/>
              <a:buChar char="►"/>
              <a:defRPr sz="1900">
                <a:solidFill>
                  <a:schemeClr val="dk2"/>
                </a:solidFill>
              </a:defRPr>
            </a:lvl8pPr>
            <a:lvl9pPr indent="-289559" lvl="8" marL="411480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222" name="Google Shape;222;p2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1">
  <p:cSld name="AUTOLAYOUT_32">
    <p:bg>
      <p:bgPr>
        <a:solidFill>
          <a:srgbClr val="FFFFFF"/>
        </a:solidFill>
      </p:bgPr>
    </p:bg>
    <p:spTree>
      <p:nvGrpSpPr>
        <p:cNvPr id="223" name="Shape 223"/>
        <p:cNvGrpSpPr/>
        <p:nvPr/>
      </p:nvGrpSpPr>
      <p:grpSpPr>
        <a:xfrm>
          <a:off x="0" y="0"/>
          <a:ext cx="0" cy="0"/>
          <a:chOff x="0" y="0"/>
          <a:chExt cx="0" cy="0"/>
        </a:xfrm>
      </p:grpSpPr>
      <p:sp>
        <p:nvSpPr>
          <p:cNvPr id="224" name="Google Shape;224;p30"/>
          <p:cNvSpPr/>
          <p:nvPr/>
        </p:nvSpPr>
        <p:spPr>
          <a:xfrm>
            <a:off x="0" y="0"/>
            <a:ext cx="12192000" cy="6858000"/>
          </a:xfrm>
          <a:prstGeom prst="rect">
            <a:avLst/>
          </a:prstGeom>
          <a:solidFill>
            <a:srgbClr val="607D8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 name="Google Shape;225;p30"/>
          <p:cNvSpPr/>
          <p:nvPr/>
        </p:nvSpPr>
        <p:spPr>
          <a:xfrm>
            <a:off x="6716667" y="1001400"/>
            <a:ext cx="4855200" cy="4855200"/>
          </a:xfrm>
          <a:prstGeom prst="rect">
            <a:avLst/>
          </a:prstGeom>
          <a:noFill/>
          <a:ln cap="flat" cmpd="thinThick" w="76200">
            <a:solidFill>
              <a:srgbClr val="FFFFFF"/>
            </a:solidFill>
            <a:prstDash val="solid"/>
            <a:miter lim="8000"/>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 name="Google Shape;226;p30"/>
          <p:cNvSpPr txBox="1"/>
          <p:nvPr>
            <p:ph type="title"/>
          </p:nvPr>
        </p:nvSpPr>
        <p:spPr>
          <a:xfrm>
            <a:off x="6897267" y="1231600"/>
            <a:ext cx="4494000" cy="4394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227" name="Google Shape;227;p30"/>
          <p:cNvSpPr txBox="1"/>
          <p:nvPr>
            <p:ph idx="12" type="sldNum"/>
          </p:nvPr>
        </p:nvSpPr>
        <p:spPr>
          <a:xfrm>
            <a:off x="11330666" y="6251679"/>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9" name="Shape 49"/>
        <p:cNvGrpSpPr/>
        <p:nvPr/>
      </p:nvGrpSpPr>
      <p:grpSpPr>
        <a:xfrm>
          <a:off x="0" y="0"/>
          <a:ext cx="0" cy="0"/>
          <a:chOff x="0" y="0"/>
          <a:chExt cx="0" cy="0"/>
        </a:xfrm>
      </p:grpSpPr>
      <p:sp>
        <p:nvSpPr>
          <p:cNvPr id="50" name="Google Shape;50;p4"/>
          <p:cNvSpPr txBox="1"/>
          <p:nvPr>
            <p:ph type="title"/>
          </p:nvPr>
        </p:nvSpPr>
        <p:spPr>
          <a:xfrm>
            <a:off x="415600" y="593367"/>
            <a:ext cx="11360700" cy="763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
          <p:cNvSpPr txBox="1"/>
          <p:nvPr>
            <p:ph idx="1" type="body"/>
          </p:nvPr>
        </p:nvSpPr>
        <p:spPr>
          <a:xfrm>
            <a:off x="415600" y="1536633"/>
            <a:ext cx="11360700" cy="45552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09880" lvl="1" marL="914400" algn="l">
              <a:lnSpc>
                <a:spcPct val="100000"/>
              </a:lnSpc>
              <a:spcBef>
                <a:spcPts val="1000"/>
              </a:spcBef>
              <a:spcAft>
                <a:spcPts val="0"/>
              </a:spcAft>
              <a:buSzPts val="1280"/>
              <a:buChar char="►"/>
              <a:defRPr/>
            </a:lvl2pPr>
            <a:lvl3pPr indent="-299719" lvl="2" marL="1371600" algn="l">
              <a:lnSpc>
                <a:spcPct val="100000"/>
              </a:lnSpc>
              <a:spcBef>
                <a:spcPts val="1000"/>
              </a:spcBef>
              <a:spcAft>
                <a:spcPts val="0"/>
              </a:spcAft>
              <a:buSzPts val="1120"/>
              <a:buChar char="►"/>
              <a:defRPr/>
            </a:lvl3pPr>
            <a:lvl4pPr indent="-289560" lvl="3" marL="1828800" algn="l">
              <a:lnSpc>
                <a:spcPct val="100000"/>
              </a:lnSpc>
              <a:spcBef>
                <a:spcPts val="1000"/>
              </a:spcBef>
              <a:spcAft>
                <a:spcPts val="0"/>
              </a:spcAft>
              <a:buSzPts val="960"/>
              <a:buChar char="►"/>
              <a:defRPr/>
            </a:lvl4pPr>
            <a:lvl5pPr indent="-289560" lvl="4" marL="2286000" algn="l">
              <a:lnSpc>
                <a:spcPct val="100000"/>
              </a:lnSpc>
              <a:spcBef>
                <a:spcPts val="1000"/>
              </a:spcBef>
              <a:spcAft>
                <a:spcPts val="0"/>
              </a:spcAft>
              <a:buSzPts val="960"/>
              <a:buChar char="►"/>
              <a:defRPr/>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52" name="Google Shape;52;p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3">
  <p:cSld name="AUTOLAYOUT_40">
    <p:bg>
      <p:bgPr>
        <a:solidFill>
          <a:srgbClr val="FFFFFF"/>
        </a:solidFill>
      </p:bgPr>
    </p:bg>
    <p:spTree>
      <p:nvGrpSpPr>
        <p:cNvPr id="228" name="Shape 228"/>
        <p:cNvGrpSpPr/>
        <p:nvPr/>
      </p:nvGrpSpPr>
      <p:grpSpPr>
        <a:xfrm>
          <a:off x="0" y="0"/>
          <a:ext cx="0" cy="0"/>
          <a:chOff x="0" y="0"/>
          <a:chExt cx="0" cy="0"/>
        </a:xfrm>
      </p:grpSpPr>
      <p:sp>
        <p:nvSpPr>
          <p:cNvPr id="229" name="Google Shape;229;p31"/>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0" name="Google Shape;230;p31"/>
          <p:cNvGrpSpPr/>
          <p:nvPr/>
        </p:nvGrpSpPr>
        <p:grpSpPr>
          <a:xfrm>
            <a:off x="3" y="6285041"/>
            <a:ext cx="4063796" cy="572786"/>
            <a:chOff x="-73" y="4713898"/>
            <a:chExt cx="3047923" cy="429600"/>
          </a:xfrm>
        </p:grpSpPr>
        <p:sp>
          <p:nvSpPr>
            <p:cNvPr id="231" name="Google Shape;231;p31"/>
            <p:cNvSpPr/>
            <p:nvPr/>
          </p:nvSpPr>
          <p:spPr>
            <a:xfrm rot="-5400000">
              <a:off x="2452050" y="4547698"/>
              <a:ext cx="429600" cy="762000"/>
            </a:xfrm>
            <a:prstGeom prst="rtTriangle">
              <a:avLst/>
            </a:pr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 name="Google Shape;232;p31"/>
            <p:cNvSpPr/>
            <p:nvPr/>
          </p:nvSpPr>
          <p:spPr>
            <a:xfrm rot="-5400000">
              <a:off x="928119" y="4547698"/>
              <a:ext cx="429600" cy="762000"/>
            </a:xfrm>
            <a:prstGeom prst="rtTriangle">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 name="Google Shape;233;p31"/>
            <p:cNvSpPr/>
            <p:nvPr/>
          </p:nvSpPr>
          <p:spPr>
            <a:xfrm flipH="1" rot="5400000">
              <a:off x="1689952" y="4547698"/>
              <a:ext cx="429600" cy="762000"/>
            </a:xfrm>
            <a:prstGeom prst="rtTriangle">
              <a:avLst/>
            </a:pr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 name="Google Shape;234;p31"/>
            <p:cNvSpPr/>
            <p:nvPr/>
          </p:nvSpPr>
          <p:spPr>
            <a:xfrm flipH="1" rot="5400000">
              <a:off x="166127" y="4547698"/>
              <a:ext cx="429600" cy="762000"/>
            </a:xfrm>
            <a:prstGeom prst="rtTriangle">
              <a:avLst/>
            </a:prstGeom>
            <a:solidFill>
              <a:srgbClr val="F3F3F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5" name="Google Shape;235;p31"/>
          <p:cNvSpPr/>
          <p:nvPr/>
        </p:nvSpPr>
        <p:spPr>
          <a:xfrm>
            <a:off x="4063533" y="0"/>
            <a:ext cx="8128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 name="Google Shape;236;p31"/>
          <p:cNvSpPr txBox="1"/>
          <p:nvPr>
            <p:ph type="title"/>
          </p:nvPr>
        </p:nvSpPr>
        <p:spPr>
          <a:xfrm>
            <a:off x="247133" y="469333"/>
            <a:ext cx="3577500" cy="5438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None/>
              <a:defRPr b="1" sz="4000">
                <a:solidFill>
                  <a:srgbClr val="212121"/>
                </a:solidFill>
              </a:defRPr>
            </a:lvl1pPr>
            <a:lvl2pPr lvl="1" algn="l">
              <a:lnSpc>
                <a:spcPct val="100000"/>
              </a:lnSpc>
              <a:spcBef>
                <a:spcPts val="0"/>
              </a:spcBef>
              <a:spcAft>
                <a:spcPts val="0"/>
              </a:spcAft>
              <a:buNone/>
              <a:defRPr b="1" sz="4000">
                <a:solidFill>
                  <a:srgbClr val="212121"/>
                </a:solidFill>
              </a:defRPr>
            </a:lvl2pPr>
            <a:lvl3pPr lvl="2" algn="l">
              <a:lnSpc>
                <a:spcPct val="100000"/>
              </a:lnSpc>
              <a:spcBef>
                <a:spcPts val="0"/>
              </a:spcBef>
              <a:spcAft>
                <a:spcPts val="0"/>
              </a:spcAft>
              <a:buNone/>
              <a:defRPr b="1" sz="4000">
                <a:solidFill>
                  <a:srgbClr val="212121"/>
                </a:solidFill>
              </a:defRPr>
            </a:lvl3pPr>
            <a:lvl4pPr lvl="3" algn="l">
              <a:lnSpc>
                <a:spcPct val="100000"/>
              </a:lnSpc>
              <a:spcBef>
                <a:spcPts val="0"/>
              </a:spcBef>
              <a:spcAft>
                <a:spcPts val="0"/>
              </a:spcAft>
              <a:buNone/>
              <a:defRPr b="1" sz="4000">
                <a:solidFill>
                  <a:srgbClr val="212121"/>
                </a:solidFill>
              </a:defRPr>
            </a:lvl4pPr>
            <a:lvl5pPr lvl="4" algn="l">
              <a:lnSpc>
                <a:spcPct val="100000"/>
              </a:lnSpc>
              <a:spcBef>
                <a:spcPts val="0"/>
              </a:spcBef>
              <a:spcAft>
                <a:spcPts val="0"/>
              </a:spcAft>
              <a:buNone/>
              <a:defRPr b="1" sz="4000">
                <a:solidFill>
                  <a:srgbClr val="212121"/>
                </a:solidFill>
              </a:defRPr>
            </a:lvl5pPr>
            <a:lvl6pPr lvl="5" algn="l">
              <a:lnSpc>
                <a:spcPct val="100000"/>
              </a:lnSpc>
              <a:spcBef>
                <a:spcPts val="0"/>
              </a:spcBef>
              <a:spcAft>
                <a:spcPts val="0"/>
              </a:spcAft>
              <a:buNone/>
              <a:defRPr b="1" sz="4000">
                <a:solidFill>
                  <a:srgbClr val="212121"/>
                </a:solidFill>
              </a:defRPr>
            </a:lvl6pPr>
            <a:lvl7pPr lvl="6" algn="l">
              <a:lnSpc>
                <a:spcPct val="100000"/>
              </a:lnSpc>
              <a:spcBef>
                <a:spcPts val="0"/>
              </a:spcBef>
              <a:spcAft>
                <a:spcPts val="0"/>
              </a:spcAft>
              <a:buNone/>
              <a:defRPr b="1" sz="4000">
                <a:solidFill>
                  <a:srgbClr val="212121"/>
                </a:solidFill>
              </a:defRPr>
            </a:lvl7pPr>
            <a:lvl8pPr lvl="7" algn="l">
              <a:lnSpc>
                <a:spcPct val="100000"/>
              </a:lnSpc>
              <a:spcBef>
                <a:spcPts val="0"/>
              </a:spcBef>
              <a:spcAft>
                <a:spcPts val="0"/>
              </a:spcAft>
              <a:buNone/>
              <a:defRPr b="1" sz="4000">
                <a:solidFill>
                  <a:srgbClr val="212121"/>
                </a:solidFill>
              </a:defRPr>
            </a:lvl8pPr>
            <a:lvl9pPr lvl="8" algn="l">
              <a:lnSpc>
                <a:spcPct val="100000"/>
              </a:lnSpc>
              <a:spcBef>
                <a:spcPts val="0"/>
              </a:spcBef>
              <a:spcAft>
                <a:spcPts val="0"/>
              </a:spcAft>
              <a:buNone/>
              <a:defRPr b="1" sz="4000">
                <a:solidFill>
                  <a:srgbClr val="212121"/>
                </a:solidFill>
              </a:defRPr>
            </a:lvl9pPr>
          </a:lstStyle>
          <a:p/>
        </p:txBody>
      </p:sp>
      <p:sp>
        <p:nvSpPr>
          <p:cNvPr id="237" name="Google Shape;237;p31"/>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0">
  <p:cSld name="AUTOLAYOUT_41">
    <p:bg>
      <p:bgPr>
        <a:solidFill>
          <a:srgbClr val="FFFFFF"/>
        </a:solidFill>
      </p:bgPr>
    </p:bg>
    <p:spTree>
      <p:nvGrpSpPr>
        <p:cNvPr id="238" name="Shape 238"/>
        <p:cNvGrpSpPr/>
        <p:nvPr/>
      </p:nvGrpSpPr>
      <p:grpSpPr>
        <a:xfrm>
          <a:off x="0" y="0"/>
          <a:ext cx="0" cy="0"/>
          <a:chOff x="0" y="0"/>
          <a:chExt cx="0" cy="0"/>
        </a:xfrm>
      </p:grpSpPr>
      <p:sp>
        <p:nvSpPr>
          <p:cNvPr id="239" name="Google Shape;239;p32"/>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0" name="Google Shape;240;p32"/>
          <p:cNvSpPr/>
          <p:nvPr/>
        </p:nvSpPr>
        <p:spPr>
          <a:xfrm>
            <a:off x="4063533" y="0"/>
            <a:ext cx="8128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1" name="Google Shape;241;p32"/>
          <p:cNvSpPr/>
          <p:nvPr/>
        </p:nvSpPr>
        <p:spPr>
          <a:xfrm>
            <a:off x="273624"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2" name="Google Shape;242;p32"/>
          <p:cNvSpPr/>
          <p:nvPr/>
        </p:nvSpPr>
        <p:spPr>
          <a:xfrm>
            <a:off x="273624" y="268390"/>
            <a:ext cx="545100" cy="509100"/>
          </a:xfrm>
          <a:prstGeom prst="flowChartDelay">
            <a:avLst/>
          </a:prstGeom>
          <a:solidFill>
            <a:srgbClr val="FFFFFF">
              <a:alpha val="1254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3" name="Google Shape;243;p32"/>
          <p:cNvSpPr/>
          <p:nvPr/>
        </p:nvSpPr>
        <p:spPr>
          <a:xfrm>
            <a:off x="134509"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4" name="Google Shape;244;p32"/>
          <p:cNvSpPr/>
          <p:nvPr/>
        </p:nvSpPr>
        <p:spPr>
          <a:xfrm>
            <a:off x="134509" y="268390"/>
            <a:ext cx="545100" cy="509100"/>
          </a:xfrm>
          <a:prstGeom prst="flowChartDelay">
            <a:avLst/>
          </a:prstGeom>
          <a:solidFill>
            <a:srgbClr val="FFFFFF">
              <a:alpha val="1882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5" name="Google Shape;245;p32"/>
          <p:cNvSpPr/>
          <p:nvPr/>
        </p:nvSpPr>
        <p:spPr>
          <a:xfrm>
            <a:off x="425" y="268390"/>
            <a:ext cx="545100" cy="5091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6" name="Google Shape;246;p32"/>
          <p:cNvSpPr/>
          <p:nvPr/>
        </p:nvSpPr>
        <p:spPr>
          <a:xfrm>
            <a:off x="425" y="268390"/>
            <a:ext cx="545100" cy="509100"/>
          </a:xfrm>
          <a:prstGeom prst="flowChartDelay">
            <a:avLst/>
          </a:prstGeom>
          <a:solidFill>
            <a:srgbClr val="FFFFFF">
              <a:alpha val="2509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7" name="Google Shape;247;p32"/>
          <p:cNvSpPr txBox="1"/>
          <p:nvPr>
            <p:ph type="title"/>
          </p:nvPr>
        </p:nvSpPr>
        <p:spPr>
          <a:xfrm>
            <a:off x="311467" y="1106067"/>
            <a:ext cx="3421500" cy="1190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248" name="Google Shape;248;p32"/>
          <p:cNvSpPr txBox="1"/>
          <p:nvPr>
            <p:ph idx="1" type="body"/>
          </p:nvPr>
        </p:nvSpPr>
        <p:spPr>
          <a:xfrm>
            <a:off x="311467" y="2397733"/>
            <a:ext cx="3421500" cy="3969600"/>
          </a:xfrm>
          <a:prstGeom prst="rect">
            <a:avLst/>
          </a:prstGeom>
          <a:noFill/>
          <a:ln>
            <a:noFill/>
          </a:ln>
        </p:spPr>
        <p:txBody>
          <a:bodyPr anchorCtr="0" anchor="t" bIns="45700" lIns="91425" spcFirstLastPara="1" rIns="91425" wrap="square" tIns="45700">
            <a:noAutofit/>
          </a:bodyPr>
          <a:lstStyle>
            <a:lvl1pPr indent="-349250" lvl="0" marL="457200" algn="l">
              <a:lnSpc>
                <a:spcPct val="115000"/>
              </a:lnSpc>
              <a:spcBef>
                <a:spcPts val="1000"/>
              </a:spcBef>
              <a:spcAft>
                <a:spcPts val="0"/>
              </a:spcAft>
              <a:buClr>
                <a:schemeClr val="lt1"/>
              </a:buClr>
              <a:buSzPts val="1900"/>
              <a:buChar char="►"/>
              <a:defRPr sz="1900">
                <a:solidFill>
                  <a:schemeClr val="lt1"/>
                </a:solidFill>
              </a:defRPr>
            </a:lvl1pPr>
            <a:lvl2pPr indent="-330200" lvl="1" marL="914400" algn="l">
              <a:lnSpc>
                <a:spcPct val="115000"/>
              </a:lnSpc>
              <a:spcBef>
                <a:spcPts val="2100"/>
              </a:spcBef>
              <a:spcAft>
                <a:spcPts val="0"/>
              </a:spcAft>
              <a:buClr>
                <a:schemeClr val="lt1"/>
              </a:buClr>
              <a:buSzPts val="1600"/>
              <a:buChar char="►"/>
              <a:defRPr sz="1600">
                <a:solidFill>
                  <a:schemeClr val="lt1"/>
                </a:solidFill>
              </a:defRPr>
            </a:lvl2pPr>
            <a:lvl3pPr indent="-330200" lvl="2" marL="1371600" algn="l">
              <a:lnSpc>
                <a:spcPct val="115000"/>
              </a:lnSpc>
              <a:spcBef>
                <a:spcPts val="2100"/>
              </a:spcBef>
              <a:spcAft>
                <a:spcPts val="0"/>
              </a:spcAft>
              <a:buClr>
                <a:schemeClr val="lt1"/>
              </a:buClr>
              <a:buSzPts val="1600"/>
              <a:buChar char="►"/>
              <a:defRPr sz="1600">
                <a:solidFill>
                  <a:schemeClr val="lt1"/>
                </a:solidFill>
              </a:defRPr>
            </a:lvl3pPr>
            <a:lvl4pPr indent="-330200" lvl="3" marL="1828800" algn="l">
              <a:lnSpc>
                <a:spcPct val="115000"/>
              </a:lnSpc>
              <a:spcBef>
                <a:spcPts val="2100"/>
              </a:spcBef>
              <a:spcAft>
                <a:spcPts val="0"/>
              </a:spcAft>
              <a:buClr>
                <a:schemeClr val="lt1"/>
              </a:buClr>
              <a:buSzPts val="1600"/>
              <a:buChar char="►"/>
              <a:defRPr sz="1600">
                <a:solidFill>
                  <a:schemeClr val="lt1"/>
                </a:solidFill>
              </a:defRPr>
            </a:lvl4pPr>
            <a:lvl5pPr indent="-330200" lvl="4" marL="2286000" algn="l">
              <a:lnSpc>
                <a:spcPct val="115000"/>
              </a:lnSpc>
              <a:spcBef>
                <a:spcPts val="2100"/>
              </a:spcBef>
              <a:spcAft>
                <a:spcPts val="0"/>
              </a:spcAft>
              <a:buClr>
                <a:schemeClr val="lt1"/>
              </a:buClr>
              <a:buSzPts val="1600"/>
              <a:buChar char="►"/>
              <a:defRPr sz="1600">
                <a:solidFill>
                  <a:schemeClr val="lt1"/>
                </a:solidFill>
              </a:defRPr>
            </a:lvl5pPr>
            <a:lvl6pPr indent="-330200" lvl="5" marL="2743200" algn="l">
              <a:lnSpc>
                <a:spcPct val="115000"/>
              </a:lnSpc>
              <a:spcBef>
                <a:spcPts val="2100"/>
              </a:spcBef>
              <a:spcAft>
                <a:spcPts val="0"/>
              </a:spcAft>
              <a:buClr>
                <a:schemeClr val="lt1"/>
              </a:buClr>
              <a:buSzPts val="1600"/>
              <a:buChar char="►"/>
              <a:defRPr sz="1600">
                <a:solidFill>
                  <a:schemeClr val="lt1"/>
                </a:solidFill>
              </a:defRPr>
            </a:lvl6pPr>
            <a:lvl7pPr indent="-330200" lvl="6" marL="3200400" algn="l">
              <a:lnSpc>
                <a:spcPct val="115000"/>
              </a:lnSpc>
              <a:spcBef>
                <a:spcPts val="2100"/>
              </a:spcBef>
              <a:spcAft>
                <a:spcPts val="0"/>
              </a:spcAft>
              <a:buClr>
                <a:schemeClr val="lt1"/>
              </a:buClr>
              <a:buSzPts val="1600"/>
              <a:buChar char="►"/>
              <a:defRPr sz="1600">
                <a:solidFill>
                  <a:schemeClr val="lt1"/>
                </a:solidFill>
              </a:defRPr>
            </a:lvl7pPr>
            <a:lvl8pPr indent="-330200" lvl="7" marL="3657600" algn="l">
              <a:lnSpc>
                <a:spcPct val="115000"/>
              </a:lnSpc>
              <a:spcBef>
                <a:spcPts val="2100"/>
              </a:spcBef>
              <a:spcAft>
                <a:spcPts val="0"/>
              </a:spcAft>
              <a:buClr>
                <a:schemeClr val="lt1"/>
              </a:buClr>
              <a:buSzPts val="1600"/>
              <a:buChar char="►"/>
              <a:defRPr sz="1600">
                <a:solidFill>
                  <a:schemeClr val="lt1"/>
                </a:solidFill>
              </a:defRPr>
            </a:lvl8pPr>
            <a:lvl9pPr indent="-330200" lvl="8" marL="4114800" algn="l">
              <a:lnSpc>
                <a:spcPct val="115000"/>
              </a:lnSpc>
              <a:spcBef>
                <a:spcPts val="2100"/>
              </a:spcBef>
              <a:spcAft>
                <a:spcPts val="2100"/>
              </a:spcAft>
              <a:buClr>
                <a:schemeClr val="lt1"/>
              </a:buClr>
              <a:buSzPts val="1600"/>
              <a:buChar char="►"/>
              <a:defRPr sz="1600">
                <a:solidFill>
                  <a:schemeClr val="lt1"/>
                </a:solidFill>
              </a:defRPr>
            </a:lvl9pPr>
          </a:lstStyle>
          <a:p/>
        </p:txBody>
      </p:sp>
      <p:sp>
        <p:nvSpPr>
          <p:cNvPr id="249" name="Google Shape;249;p32"/>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2">
  <p:cSld name="AUTOLAYOUT_44">
    <p:spTree>
      <p:nvGrpSpPr>
        <p:cNvPr id="250" name="Shape 250"/>
        <p:cNvGrpSpPr/>
        <p:nvPr/>
      </p:nvGrpSpPr>
      <p:grpSpPr>
        <a:xfrm>
          <a:off x="0" y="0"/>
          <a:ext cx="0" cy="0"/>
          <a:chOff x="0" y="0"/>
          <a:chExt cx="0" cy="0"/>
        </a:xfrm>
      </p:grpSpPr>
      <p:sp>
        <p:nvSpPr>
          <p:cNvPr id="251" name="Google Shape;251;p33"/>
          <p:cNvSpPr/>
          <p:nvPr/>
        </p:nvSpPr>
        <p:spPr>
          <a:xfrm>
            <a:off x="0" y="0"/>
            <a:ext cx="12192000" cy="6858000"/>
          </a:xfrm>
          <a:prstGeom prst="rect">
            <a:avLst/>
          </a:pr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p33"/>
          <p:cNvSpPr/>
          <p:nvPr/>
        </p:nvSpPr>
        <p:spPr>
          <a:xfrm>
            <a:off x="4455067" y="419833"/>
            <a:ext cx="7315200" cy="60177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3" name="Google Shape;253;p33"/>
          <p:cNvSpPr/>
          <p:nvPr/>
        </p:nvSpPr>
        <p:spPr>
          <a:xfrm>
            <a:off x="0" y="0"/>
            <a:ext cx="4064100" cy="6858000"/>
          </a:xfrm>
          <a:prstGeom prst="rect">
            <a:avLst/>
          </a:prstGeom>
          <a:solidFill>
            <a:srgbClr val="4285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4" name="Google Shape;254;p33"/>
          <p:cNvSpPr/>
          <p:nvPr/>
        </p:nvSpPr>
        <p:spPr>
          <a:xfrm>
            <a:off x="4455067" y="419833"/>
            <a:ext cx="7315200" cy="151200"/>
          </a:xfrm>
          <a:prstGeom prst="rect">
            <a:avLst/>
          </a:prstGeom>
          <a:solidFill>
            <a:srgbClr val="4285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5" name="Google Shape;255;p33"/>
          <p:cNvSpPr txBox="1"/>
          <p:nvPr>
            <p:ph type="title"/>
          </p:nvPr>
        </p:nvSpPr>
        <p:spPr>
          <a:xfrm>
            <a:off x="464400" y="570933"/>
            <a:ext cx="3135300" cy="5866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FFFFFF"/>
              </a:buClr>
              <a:buSzPts val="3700"/>
              <a:buNone/>
              <a:defRPr b="1" sz="3700">
                <a:solidFill>
                  <a:srgbClr val="FFFFFF"/>
                </a:solidFill>
              </a:defRPr>
            </a:lvl1pPr>
            <a:lvl2pPr lvl="1" algn="l">
              <a:lnSpc>
                <a:spcPct val="100000"/>
              </a:lnSpc>
              <a:spcBef>
                <a:spcPts val="0"/>
              </a:spcBef>
              <a:spcAft>
                <a:spcPts val="0"/>
              </a:spcAft>
              <a:buClr>
                <a:srgbClr val="FFFFFF"/>
              </a:buClr>
              <a:buSzPts val="3700"/>
              <a:buNone/>
              <a:defRPr b="1" sz="3700">
                <a:solidFill>
                  <a:srgbClr val="FFFFFF"/>
                </a:solidFill>
              </a:defRPr>
            </a:lvl2pPr>
            <a:lvl3pPr lvl="2" algn="l">
              <a:lnSpc>
                <a:spcPct val="100000"/>
              </a:lnSpc>
              <a:spcBef>
                <a:spcPts val="0"/>
              </a:spcBef>
              <a:spcAft>
                <a:spcPts val="0"/>
              </a:spcAft>
              <a:buClr>
                <a:srgbClr val="FFFFFF"/>
              </a:buClr>
              <a:buSzPts val="3700"/>
              <a:buNone/>
              <a:defRPr b="1" sz="3700">
                <a:solidFill>
                  <a:srgbClr val="FFFFFF"/>
                </a:solidFill>
              </a:defRPr>
            </a:lvl3pPr>
            <a:lvl4pPr lvl="3" algn="l">
              <a:lnSpc>
                <a:spcPct val="100000"/>
              </a:lnSpc>
              <a:spcBef>
                <a:spcPts val="0"/>
              </a:spcBef>
              <a:spcAft>
                <a:spcPts val="0"/>
              </a:spcAft>
              <a:buClr>
                <a:srgbClr val="FFFFFF"/>
              </a:buClr>
              <a:buSzPts val="3700"/>
              <a:buNone/>
              <a:defRPr b="1" sz="3700">
                <a:solidFill>
                  <a:srgbClr val="FFFFFF"/>
                </a:solidFill>
              </a:defRPr>
            </a:lvl4pPr>
            <a:lvl5pPr lvl="4" algn="l">
              <a:lnSpc>
                <a:spcPct val="100000"/>
              </a:lnSpc>
              <a:spcBef>
                <a:spcPts val="0"/>
              </a:spcBef>
              <a:spcAft>
                <a:spcPts val="0"/>
              </a:spcAft>
              <a:buClr>
                <a:srgbClr val="FFFFFF"/>
              </a:buClr>
              <a:buSzPts val="3700"/>
              <a:buNone/>
              <a:defRPr b="1" sz="3700">
                <a:solidFill>
                  <a:srgbClr val="FFFFFF"/>
                </a:solidFill>
              </a:defRPr>
            </a:lvl5pPr>
            <a:lvl6pPr lvl="5" algn="l">
              <a:lnSpc>
                <a:spcPct val="100000"/>
              </a:lnSpc>
              <a:spcBef>
                <a:spcPts val="0"/>
              </a:spcBef>
              <a:spcAft>
                <a:spcPts val="0"/>
              </a:spcAft>
              <a:buClr>
                <a:srgbClr val="FFFFFF"/>
              </a:buClr>
              <a:buSzPts val="3700"/>
              <a:buNone/>
              <a:defRPr b="1" sz="3700">
                <a:solidFill>
                  <a:srgbClr val="FFFFFF"/>
                </a:solidFill>
              </a:defRPr>
            </a:lvl6pPr>
            <a:lvl7pPr lvl="6" algn="l">
              <a:lnSpc>
                <a:spcPct val="100000"/>
              </a:lnSpc>
              <a:spcBef>
                <a:spcPts val="0"/>
              </a:spcBef>
              <a:spcAft>
                <a:spcPts val="0"/>
              </a:spcAft>
              <a:buClr>
                <a:srgbClr val="FFFFFF"/>
              </a:buClr>
              <a:buSzPts val="3700"/>
              <a:buNone/>
              <a:defRPr b="1" sz="3700">
                <a:solidFill>
                  <a:srgbClr val="FFFFFF"/>
                </a:solidFill>
              </a:defRPr>
            </a:lvl7pPr>
            <a:lvl8pPr lvl="7" algn="l">
              <a:lnSpc>
                <a:spcPct val="100000"/>
              </a:lnSpc>
              <a:spcBef>
                <a:spcPts val="0"/>
              </a:spcBef>
              <a:spcAft>
                <a:spcPts val="0"/>
              </a:spcAft>
              <a:buClr>
                <a:srgbClr val="FFFFFF"/>
              </a:buClr>
              <a:buSzPts val="3700"/>
              <a:buNone/>
              <a:defRPr b="1" sz="3700">
                <a:solidFill>
                  <a:srgbClr val="FFFFFF"/>
                </a:solidFill>
              </a:defRPr>
            </a:lvl8pPr>
            <a:lvl9pPr lvl="8" algn="l">
              <a:lnSpc>
                <a:spcPct val="100000"/>
              </a:lnSpc>
              <a:spcBef>
                <a:spcPts val="0"/>
              </a:spcBef>
              <a:spcAft>
                <a:spcPts val="0"/>
              </a:spcAft>
              <a:buClr>
                <a:srgbClr val="FFFFFF"/>
              </a:buClr>
              <a:buSzPts val="3700"/>
              <a:buNone/>
              <a:defRPr b="1" sz="3700">
                <a:solidFill>
                  <a:srgbClr val="FFFFFF"/>
                </a:solidFill>
              </a:defRPr>
            </a:lvl9pPr>
          </a:lstStyle>
          <a:p/>
        </p:txBody>
      </p:sp>
      <p:sp>
        <p:nvSpPr>
          <p:cNvPr id="256" name="Google Shape;256;p33"/>
          <p:cNvSpPr txBox="1"/>
          <p:nvPr>
            <p:ph idx="1" type="body"/>
          </p:nvPr>
        </p:nvSpPr>
        <p:spPr>
          <a:xfrm>
            <a:off x="4719100" y="791867"/>
            <a:ext cx="6787200" cy="5348700"/>
          </a:xfrm>
          <a:prstGeom prst="rect">
            <a:avLst/>
          </a:prstGeom>
          <a:noFill/>
          <a:ln>
            <a:noFill/>
          </a:ln>
        </p:spPr>
        <p:txBody>
          <a:bodyPr anchorCtr="0" anchor="t" bIns="45700" lIns="91425" spcFirstLastPara="1" rIns="91425" wrap="square" tIns="45700">
            <a:noAutofit/>
          </a:bodyPr>
          <a:lstStyle>
            <a:lvl1pPr indent="-349250" lvl="0" marL="457200" algn="l">
              <a:lnSpc>
                <a:spcPct val="115000"/>
              </a:lnSpc>
              <a:spcBef>
                <a:spcPts val="1000"/>
              </a:spcBef>
              <a:spcAft>
                <a:spcPts val="0"/>
              </a:spcAft>
              <a:buClr>
                <a:srgbClr val="666666"/>
              </a:buClr>
              <a:buSzPts val="1900"/>
              <a:buChar char="►"/>
              <a:defRPr sz="1900">
                <a:solidFill>
                  <a:srgbClr val="666666"/>
                </a:solidFill>
              </a:defRPr>
            </a:lvl1pPr>
            <a:lvl2pPr indent="-330200" lvl="1" marL="914400" algn="l">
              <a:lnSpc>
                <a:spcPct val="115000"/>
              </a:lnSpc>
              <a:spcBef>
                <a:spcPts val="2100"/>
              </a:spcBef>
              <a:spcAft>
                <a:spcPts val="0"/>
              </a:spcAft>
              <a:buClr>
                <a:srgbClr val="666666"/>
              </a:buClr>
              <a:buSzPts val="1600"/>
              <a:buChar char="►"/>
              <a:defRPr sz="1600">
                <a:solidFill>
                  <a:srgbClr val="666666"/>
                </a:solidFill>
              </a:defRPr>
            </a:lvl2pPr>
            <a:lvl3pPr indent="-330200" lvl="2" marL="1371600" algn="l">
              <a:lnSpc>
                <a:spcPct val="115000"/>
              </a:lnSpc>
              <a:spcBef>
                <a:spcPts val="2100"/>
              </a:spcBef>
              <a:spcAft>
                <a:spcPts val="0"/>
              </a:spcAft>
              <a:buClr>
                <a:srgbClr val="666666"/>
              </a:buClr>
              <a:buSzPts val="1600"/>
              <a:buChar char="►"/>
              <a:defRPr sz="1600">
                <a:solidFill>
                  <a:srgbClr val="666666"/>
                </a:solidFill>
              </a:defRPr>
            </a:lvl3pPr>
            <a:lvl4pPr indent="-330200" lvl="3" marL="1828800" algn="l">
              <a:lnSpc>
                <a:spcPct val="115000"/>
              </a:lnSpc>
              <a:spcBef>
                <a:spcPts val="2100"/>
              </a:spcBef>
              <a:spcAft>
                <a:spcPts val="0"/>
              </a:spcAft>
              <a:buClr>
                <a:srgbClr val="666666"/>
              </a:buClr>
              <a:buSzPts val="1600"/>
              <a:buChar char="►"/>
              <a:defRPr sz="1600">
                <a:solidFill>
                  <a:srgbClr val="666666"/>
                </a:solidFill>
              </a:defRPr>
            </a:lvl4pPr>
            <a:lvl5pPr indent="-330200" lvl="4" marL="2286000" algn="l">
              <a:lnSpc>
                <a:spcPct val="115000"/>
              </a:lnSpc>
              <a:spcBef>
                <a:spcPts val="2100"/>
              </a:spcBef>
              <a:spcAft>
                <a:spcPts val="0"/>
              </a:spcAft>
              <a:buClr>
                <a:srgbClr val="666666"/>
              </a:buClr>
              <a:buSzPts val="1600"/>
              <a:buChar char="►"/>
              <a:defRPr sz="1600">
                <a:solidFill>
                  <a:srgbClr val="666666"/>
                </a:solidFill>
              </a:defRPr>
            </a:lvl5pPr>
            <a:lvl6pPr indent="-330200" lvl="5" marL="2743200" algn="l">
              <a:lnSpc>
                <a:spcPct val="115000"/>
              </a:lnSpc>
              <a:spcBef>
                <a:spcPts val="2100"/>
              </a:spcBef>
              <a:spcAft>
                <a:spcPts val="0"/>
              </a:spcAft>
              <a:buClr>
                <a:srgbClr val="666666"/>
              </a:buClr>
              <a:buSzPts val="1600"/>
              <a:buChar char="►"/>
              <a:defRPr sz="1600">
                <a:solidFill>
                  <a:srgbClr val="666666"/>
                </a:solidFill>
              </a:defRPr>
            </a:lvl6pPr>
            <a:lvl7pPr indent="-330200" lvl="6" marL="3200400" algn="l">
              <a:lnSpc>
                <a:spcPct val="115000"/>
              </a:lnSpc>
              <a:spcBef>
                <a:spcPts val="2100"/>
              </a:spcBef>
              <a:spcAft>
                <a:spcPts val="0"/>
              </a:spcAft>
              <a:buClr>
                <a:srgbClr val="666666"/>
              </a:buClr>
              <a:buSzPts val="1600"/>
              <a:buChar char="►"/>
              <a:defRPr sz="1600">
                <a:solidFill>
                  <a:srgbClr val="666666"/>
                </a:solidFill>
              </a:defRPr>
            </a:lvl7pPr>
            <a:lvl8pPr indent="-330200" lvl="7" marL="3657600" algn="l">
              <a:lnSpc>
                <a:spcPct val="115000"/>
              </a:lnSpc>
              <a:spcBef>
                <a:spcPts val="2100"/>
              </a:spcBef>
              <a:spcAft>
                <a:spcPts val="0"/>
              </a:spcAft>
              <a:buClr>
                <a:srgbClr val="666666"/>
              </a:buClr>
              <a:buSzPts val="1600"/>
              <a:buChar char="►"/>
              <a:defRPr sz="1600">
                <a:solidFill>
                  <a:srgbClr val="666666"/>
                </a:solidFill>
              </a:defRPr>
            </a:lvl8pPr>
            <a:lvl9pPr indent="-330200" lvl="8" marL="4114800" algn="l">
              <a:lnSpc>
                <a:spcPct val="115000"/>
              </a:lnSpc>
              <a:spcBef>
                <a:spcPts val="2100"/>
              </a:spcBef>
              <a:spcAft>
                <a:spcPts val="2100"/>
              </a:spcAft>
              <a:buClr>
                <a:srgbClr val="666666"/>
              </a:buClr>
              <a:buSzPts val="1600"/>
              <a:buChar char="►"/>
              <a:defRPr sz="1600">
                <a:solidFill>
                  <a:srgbClr val="666666"/>
                </a:solidFill>
              </a:defRPr>
            </a:lvl9pPr>
          </a:lstStyle>
          <a:p/>
        </p:txBody>
      </p:sp>
      <p:sp>
        <p:nvSpPr>
          <p:cNvPr id="257" name="Google Shape;257;p33"/>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666666"/>
                </a:solidFill>
              </a:defRPr>
            </a:lvl1pPr>
            <a:lvl2pPr lvl="1" algn="r">
              <a:lnSpc>
                <a:spcPct val="100000"/>
              </a:lnSpc>
              <a:spcAft>
                <a:spcPts val="0"/>
              </a:spcAft>
              <a:buNone/>
              <a:defRPr sz="1300">
                <a:solidFill>
                  <a:srgbClr val="666666"/>
                </a:solidFill>
              </a:defRPr>
            </a:lvl2pPr>
            <a:lvl3pPr lvl="2" algn="r">
              <a:lnSpc>
                <a:spcPct val="100000"/>
              </a:lnSpc>
              <a:spcAft>
                <a:spcPts val="0"/>
              </a:spcAft>
              <a:buNone/>
              <a:defRPr sz="1300">
                <a:solidFill>
                  <a:srgbClr val="666666"/>
                </a:solidFill>
              </a:defRPr>
            </a:lvl3pPr>
            <a:lvl4pPr lvl="3" algn="r">
              <a:lnSpc>
                <a:spcPct val="100000"/>
              </a:lnSpc>
              <a:spcAft>
                <a:spcPts val="0"/>
              </a:spcAft>
              <a:buNone/>
              <a:defRPr sz="1300">
                <a:solidFill>
                  <a:srgbClr val="666666"/>
                </a:solidFill>
              </a:defRPr>
            </a:lvl4pPr>
            <a:lvl5pPr lvl="4" algn="r">
              <a:lnSpc>
                <a:spcPct val="100000"/>
              </a:lnSpc>
              <a:spcAft>
                <a:spcPts val="0"/>
              </a:spcAft>
              <a:buNone/>
              <a:defRPr sz="1300">
                <a:solidFill>
                  <a:srgbClr val="666666"/>
                </a:solidFill>
              </a:defRPr>
            </a:lvl5pPr>
            <a:lvl6pPr lvl="5" algn="r">
              <a:lnSpc>
                <a:spcPct val="100000"/>
              </a:lnSpc>
              <a:spcAft>
                <a:spcPts val="0"/>
              </a:spcAft>
              <a:buNone/>
              <a:defRPr sz="1300">
                <a:solidFill>
                  <a:srgbClr val="666666"/>
                </a:solidFill>
              </a:defRPr>
            </a:lvl6pPr>
            <a:lvl7pPr lvl="6" algn="r">
              <a:lnSpc>
                <a:spcPct val="100000"/>
              </a:lnSpc>
              <a:spcAft>
                <a:spcPts val="0"/>
              </a:spcAft>
              <a:buNone/>
              <a:defRPr sz="1300">
                <a:solidFill>
                  <a:srgbClr val="666666"/>
                </a:solidFill>
              </a:defRPr>
            </a:lvl7pPr>
            <a:lvl8pPr lvl="7" algn="r">
              <a:lnSpc>
                <a:spcPct val="100000"/>
              </a:lnSpc>
              <a:spcAft>
                <a:spcPts val="0"/>
              </a:spcAft>
              <a:buNone/>
              <a:defRPr sz="1300">
                <a:solidFill>
                  <a:srgbClr val="666666"/>
                </a:solidFill>
              </a:defRPr>
            </a:lvl8pPr>
            <a:lvl9pPr lvl="8" algn="r">
              <a:lnSpc>
                <a:spcPct val="100000"/>
              </a:lnSpc>
              <a:spcAft>
                <a:spcPts val="0"/>
              </a:spcAft>
              <a:buNone/>
              <a:defRPr sz="1300">
                <a:solidFill>
                  <a:srgbClr val="666666"/>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6">
  <p:cSld name="AUTOLAYOUT_45">
    <p:spTree>
      <p:nvGrpSpPr>
        <p:cNvPr id="258" name="Shape 258"/>
        <p:cNvGrpSpPr/>
        <p:nvPr/>
      </p:nvGrpSpPr>
      <p:grpSpPr>
        <a:xfrm>
          <a:off x="0" y="0"/>
          <a:ext cx="0" cy="0"/>
          <a:chOff x="0" y="0"/>
          <a:chExt cx="0" cy="0"/>
        </a:xfrm>
      </p:grpSpPr>
      <p:sp>
        <p:nvSpPr>
          <p:cNvPr id="259" name="Google Shape;259;p34"/>
          <p:cNvSpPr/>
          <p:nvPr/>
        </p:nvSpPr>
        <p:spPr>
          <a:xfrm>
            <a:off x="0" y="0"/>
            <a:ext cx="12192000" cy="6858000"/>
          </a:xfrm>
          <a:prstGeom prst="rect">
            <a:avLst/>
          </a:pr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0" name="Google Shape;260;p34"/>
          <p:cNvSpPr/>
          <p:nvPr/>
        </p:nvSpPr>
        <p:spPr>
          <a:xfrm>
            <a:off x="4455067" y="419833"/>
            <a:ext cx="7315200" cy="60177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1" name="Google Shape;261;p34"/>
          <p:cNvSpPr/>
          <p:nvPr/>
        </p:nvSpPr>
        <p:spPr>
          <a:xfrm>
            <a:off x="0" y="0"/>
            <a:ext cx="40641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2" name="Google Shape;262;p34"/>
          <p:cNvSpPr/>
          <p:nvPr/>
        </p:nvSpPr>
        <p:spPr>
          <a:xfrm>
            <a:off x="4455067" y="419833"/>
            <a:ext cx="7315200" cy="1512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3" name="Google Shape;263;p34"/>
          <p:cNvSpPr txBox="1"/>
          <p:nvPr>
            <p:ph type="title"/>
          </p:nvPr>
        </p:nvSpPr>
        <p:spPr>
          <a:xfrm>
            <a:off x="464400" y="570933"/>
            <a:ext cx="3135300" cy="58665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Clr>
                <a:srgbClr val="FFFFFF"/>
              </a:buClr>
              <a:buSzPts val="3700"/>
              <a:buNone/>
              <a:defRPr b="1" sz="3700">
                <a:solidFill>
                  <a:srgbClr val="FFFFFF"/>
                </a:solidFill>
              </a:defRPr>
            </a:lvl1pPr>
            <a:lvl2pPr lvl="1" rtl="0" algn="l">
              <a:lnSpc>
                <a:spcPct val="100000"/>
              </a:lnSpc>
              <a:spcBef>
                <a:spcPts val="0"/>
              </a:spcBef>
              <a:spcAft>
                <a:spcPts val="0"/>
              </a:spcAft>
              <a:buClr>
                <a:srgbClr val="FFFFFF"/>
              </a:buClr>
              <a:buSzPts val="3700"/>
              <a:buNone/>
              <a:defRPr b="1" sz="3700">
                <a:solidFill>
                  <a:srgbClr val="FFFFFF"/>
                </a:solidFill>
              </a:defRPr>
            </a:lvl2pPr>
            <a:lvl3pPr lvl="2" rtl="0" algn="l">
              <a:lnSpc>
                <a:spcPct val="100000"/>
              </a:lnSpc>
              <a:spcBef>
                <a:spcPts val="0"/>
              </a:spcBef>
              <a:spcAft>
                <a:spcPts val="0"/>
              </a:spcAft>
              <a:buClr>
                <a:srgbClr val="FFFFFF"/>
              </a:buClr>
              <a:buSzPts val="3700"/>
              <a:buNone/>
              <a:defRPr b="1" sz="3700">
                <a:solidFill>
                  <a:srgbClr val="FFFFFF"/>
                </a:solidFill>
              </a:defRPr>
            </a:lvl3pPr>
            <a:lvl4pPr lvl="3" rtl="0" algn="l">
              <a:lnSpc>
                <a:spcPct val="100000"/>
              </a:lnSpc>
              <a:spcBef>
                <a:spcPts val="0"/>
              </a:spcBef>
              <a:spcAft>
                <a:spcPts val="0"/>
              </a:spcAft>
              <a:buClr>
                <a:srgbClr val="FFFFFF"/>
              </a:buClr>
              <a:buSzPts val="3700"/>
              <a:buNone/>
              <a:defRPr b="1" sz="3700">
                <a:solidFill>
                  <a:srgbClr val="FFFFFF"/>
                </a:solidFill>
              </a:defRPr>
            </a:lvl4pPr>
            <a:lvl5pPr lvl="4" rtl="0" algn="l">
              <a:lnSpc>
                <a:spcPct val="100000"/>
              </a:lnSpc>
              <a:spcBef>
                <a:spcPts val="0"/>
              </a:spcBef>
              <a:spcAft>
                <a:spcPts val="0"/>
              </a:spcAft>
              <a:buClr>
                <a:srgbClr val="FFFFFF"/>
              </a:buClr>
              <a:buSzPts val="3700"/>
              <a:buNone/>
              <a:defRPr b="1" sz="3700">
                <a:solidFill>
                  <a:srgbClr val="FFFFFF"/>
                </a:solidFill>
              </a:defRPr>
            </a:lvl5pPr>
            <a:lvl6pPr lvl="5" rtl="0" algn="l">
              <a:lnSpc>
                <a:spcPct val="100000"/>
              </a:lnSpc>
              <a:spcBef>
                <a:spcPts val="0"/>
              </a:spcBef>
              <a:spcAft>
                <a:spcPts val="0"/>
              </a:spcAft>
              <a:buClr>
                <a:srgbClr val="FFFFFF"/>
              </a:buClr>
              <a:buSzPts val="3700"/>
              <a:buNone/>
              <a:defRPr b="1" sz="3700">
                <a:solidFill>
                  <a:srgbClr val="FFFFFF"/>
                </a:solidFill>
              </a:defRPr>
            </a:lvl6pPr>
            <a:lvl7pPr lvl="6" rtl="0" algn="l">
              <a:lnSpc>
                <a:spcPct val="100000"/>
              </a:lnSpc>
              <a:spcBef>
                <a:spcPts val="0"/>
              </a:spcBef>
              <a:spcAft>
                <a:spcPts val="0"/>
              </a:spcAft>
              <a:buClr>
                <a:srgbClr val="FFFFFF"/>
              </a:buClr>
              <a:buSzPts val="3700"/>
              <a:buNone/>
              <a:defRPr b="1" sz="3700">
                <a:solidFill>
                  <a:srgbClr val="FFFFFF"/>
                </a:solidFill>
              </a:defRPr>
            </a:lvl7pPr>
            <a:lvl8pPr lvl="7" rtl="0" algn="l">
              <a:lnSpc>
                <a:spcPct val="100000"/>
              </a:lnSpc>
              <a:spcBef>
                <a:spcPts val="0"/>
              </a:spcBef>
              <a:spcAft>
                <a:spcPts val="0"/>
              </a:spcAft>
              <a:buClr>
                <a:srgbClr val="FFFFFF"/>
              </a:buClr>
              <a:buSzPts val="3700"/>
              <a:buNone/>
              <a:defRPr b="1" sz="3700">
                <a:solidFill>
                  <a:srgbClr val="FFFFFF"/>
                </a:solidFill>
              </a:defRPr>
            </a:lvl8pPr>
            <a:lvl9pPr lvl="8" rtl="0" algn="l">
              <a:lnSpc>
                <a:spcPct val="100000"/>
              </a:lnSpc>
              <a:spcBef>
                <a:spcPts val="0"/>
              </a:spcBef>
              <a:spcAft>
                <a:spcPts val="0"/>
              </a:spcAft>
              <a:buClr>
                <a:srgbClr val="FFFFFF"/>
              </a:buClr>
              <a:buSzPts val="3700"/>
              <a:buNone/>
              <a:defRPr b="1" sz="3700">
                <a:solidFill>
                  <a:srgbClr val="FFFFFF"/>
                </a:solidFill>
              </a:defRPr>
            </a:lvl9pPr>
          </a:lstStyle>
          <a:p/>
        </p:txBody>
      </p:sp>
      <p:sp>
        <p:nvSpPr>
          <p:cNvPr id="264" name="Google Shape;264;p34"/>
          <p:cNvSpPr txBox="1"/>
          <p:nvPr>
            <p:ph idx="1" type="body"/>
          </p:nvPr>
        </p:nvSpPr>
        <p:spPr>
          <a:xfrm>
            <a:off x="4719100" y="791867"/>
            <a:ext cx="6787200" cy="5348700"/>
          </a:xfrm>
          <a:prstGeom prst="rect">
            <a:avLst/>
          </a:prstGeom>
          <a:noFill/>
          <a:ln>
            <a:noFill/>
          </a:ln>
        </p:spPr>
        <p:txBody>
          <a:bodyPr anchorCtr="0" anchor="t" bIns="45700" lIns="91425" spcFirstLastPara="1" rIns="91425" wrap="square" tIns="45700">
            <a:noAutofit/>
          </a:bodyPr>
          <a:lstStyle>
            <a:lvl1pPr indent="-349250" lvl="0" marL="457200" rtl="0" algn="l">
              <a:lnSpc>
                <a:spcPct val="115000"/>
              </a:lnSpc>
              <a:spcBef>
                <a:spcPts val="1000"/>
              </a:spcBef>
              <a:spcAft>
                <a:spcPts val="0"/>
              </a:spcAft>
              <a:buClr>
                <a:srgbClr val="666666"/>
              </a:buClr>
              <a:buSzPts val="1900"/>
              <a:buChar char="►"/>
              <a:defRPr sz="1900">
                <a:solidFill>
                  <a:srgbClr val="666666"/>
                </a:solidFill>
              </a:defRPr>
            </a:lvl1pPr>
            <a:lvl2pPr indent="-330200" lvl="1" marL="914400" rtl="0" algn="l">
              <a:lnSpc>
                <a:spcPct val="115000"/>
              </a:lnSpc>
              <a:spcBef>
                <a:spcPts val="2100"/>
              </a:spcBef>
              <a:spcAft>
                <a:spcPts val="0"/>
              </a:spcAft>
              <a:buClr>
                <a:srgbClr val="666666"/>
              </a:buClr>
              <a:buSzPts val="1600"/>
              <a:buChar char="►"/>
              <a:defRPr sz="1600">
                <a:solidFill>
                  <a:srgbClr val="666666"/>
                </a:solidFill>
              </a:defRPr>
            </a:lvl2pPr>
            <a:lvl3pPr indent="-330200" lvl="2" marL="1371600" rtl="0" algn="l">
              <a:lnSpc>
                <a:spcPct val="115000"/>
              </a:lnSpc>
              <a:spcBef>
                <a:spcPts val="2100"/>
              </a:spcBef>
              <a:spcAft>
                <a:spcPts val="0"/>
              </a:spcAft>
              <a:buClr>
                <a:srgbClr val="666666"/>
              </a:buClr>
              <a:buSzPts val="1600"/>
              <a:buChar char="►"/>
              <a:defRPr sz="1600">
                <a:solidFill>
                  <a:srgbClr val="666666"/>
                </a:solidFill>
              </a:defRPr>
            </a:lvl3pPr>
            <a:lvl4pPr indent="-330200" lvl="3" marL="1828800" rtl="0" algn="l">
              <a:lnSpc>
                <a:spcPct val="115000"/>
              </a:lnSpc>
              <a:spcBef>
                <a:spcPts val="2100"/>
              </a:spcBef>
              <a:spcAft>
                <a:spcPts val="0"/>
              </a:spcAft>
              <a:buClr>
                <a:srgbClr val="666666"/>
              </a:buClr>
              <a:buSzPts val="1600"/>
              <a:buChar char="►"/>
              <a:defRPr sz="1600">
                <a:solidFill>
                  <a:srgbClr val="666666"/>
                </a:solidFill>
              </a:defRPr>
            </a:lvl4pPr>
            <a:lvl5pPr indent="-330200" lvl="4" marL="2286000" rtl="0" algn="l">
              <a:lnSpc>
                <a:spcPct val="115000"/>
              </a:lnSpc>
              <a:spcBef>
                <a:spcPts val="2100"/>
              </a:spcBef>
              <a:spcAft>
                <a:spcPts val="0"/>
              </a:spcAft>
              <a:buClr>
                <a:srgbClr val="666666"/>
              </a:buClr>
              <a:buSzPts val="1600"/>
              <a:buChar char="►"/>
              <a:defRPr sz="1600">
                <a:solidFill>
                  <a:srgbClr val="666666"/>
                </a:solidFill>
              </a:defRPr>
            </a:lvl5pPr>
            <a:lvl6pPr indent="-330200" lvl="5" marL="2743200" rtl="0" algn="l">
              <a:lnSpc>
                <a:spcPct val="115000"/>
              </a:lnSpc>
              <a:spcBef>
                <a:spcPts val="2100"/>
              </a:spcBef>
              <a:spcAft>
                <a:spcPts val="0"/>
              </a:spcAft>
              <a:buClr>
                <a:srgbClr val="666666"/>
              </a:buClr>
              <a:buSzPts val="1600"/>
              <a:buChar char="►"/>
              <a:defRPr sz="1600">
                <a:solidFill>
                  <a:srgbClr val="666666"/>
                </a:solidFill>
              </a:defRPr>
            </a:lvl6pPr>
            <a:lvl7pPr indent="-330200" lvl="6" marL="3200400" rtl="0" algn="l">
              <a:lnSpc>
                <a:spcPct val="115000"/>
              </a:lnSpc>
              <a:spcBef>
                <a:spcPts val="2100"/>
              </a:spcBef>
              <a:spcAft>
                <a:spcPts val="0"/>
              </a:spcAft>
              <a:buClr>
                <a:srgbClr val="666666"/>
              </a:buClr>
              <a:buSzPts val="1600"/>
              <a:buChar char="►"/>
              <a:defRPr sz="1600">
                <a:solidFill>
                  <a:srgbClr val="666666"/>
                </a:solidFill>
              </a:defRPr>
            </a:lvl7pPr>
            <a:lvl8pPr indent="-330200" lvl="7" marL="3657600" rtl="0" algn="l">
              <a:lnSpc>
                <a:spcPct val="115000"/>
              </a:lnSpc>
              <a:spcBef>
                <a:spcPts val="2100"/>
              </a:spcBef>
              <a:spcAft>
                <a:spcPts val="0"/>
              </a:spcAft>
              <a:buClr>
                <a:srgbClr val="666666"/>
              </a:buClr>
              <a:buSzPts val="1600"/>
              <a:buChar char="►"/>
              <a:defRPr sz="1600">
                <a:solidFill>
                  <a:srgbClr val="666666"/>
                </a:solidFill>
              </a:defRPr>
            </a:lvl8pPr>
            <a:lvl9pPr indent="-330200" lvl="8" marL="4114800" rtl="0" algn="l">
              <a:lnSpc>
                <a:spcPct val="115000"/>
              </a:lnSpc>
              <a:spcBef>
                <a:spcPts val="2100"/>
              </a:spcBef>
              <a:spcAft>
                <a:spcPts val="2100"/>
              </a:spcAft>
              <a:buClr>
                <a:srgbClr val="666666"/>
              </a:buClr>
              <a:buSzPts val="1600"/>
              <a:buChar char="►"/>
              <a:defRPr sz="1600">
                <a:solidFill>
                  <a:srgbClr val="666666"/>
                </a:solidFill>
              </a:defRPr>
            </a:lvl9pPr>
          </a:lstStyle>
          <a:p/>
        </p:txBody>
      </p:sp>
      <p:sp>
        <p:nvSpPr>
          <p:cNvPr id="265" name="Google Shape;265;p34"/>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rgbClr val="666666"/>
                </a:solidFill>
              </a:defRPr>
            </a:lvl1pPr>
            <a:lvl2pPr lvl="1" rtl="0" algn="r">
              <a:lnSpc>
                <a:spcPct val="100000"/>
              </a:lnSpc>
              <a:spcAft>
                <a:spcPts val="0"/>
              </a:spcAft>
              <a:buNone/>
              <a:defRPr sz="1300">
                <a:solidFill>
                  <a:srgbClr val="666666"/>
                </a:solidFill>
              </a:defRPr>
            </a:lvl2pPr>
            <a:lvl3pPr lvl="2" rtl="0" algn="r">
              <a:lnSpc>
                <a:spcPct val="100000"/>
              </a:lnSpc>
              <a:spcAft>
                <a:spcPts val="0"/>
              </a:spcAft>
              <a:buNone/>
              <a:defRPr sz="1300">
                <a:solidFill>
                  <a:srgbClr val="666666"/>
                </a:solidFill>
              </a:defRPr>
            </a:lvl3pPr>
            <a:lvl4pPr lvl="3" rtl="0" algn="r">
              <a:lnSpc>
                <a:spcPct val="100000"/>
              </a:lnSpc>
              <a:spcAft>
                <a:spcPts val="0"/>
              </a:spcAft>
              <a:buNone/>
              <a:defRPr sz="1300">
                <a:solidFill>
                  <a:srgbClr val="666666"/>
                </a:solidFill>
              </a:defRPr>
            </a:lvl4pPr>
            <a:lvl5pPr lvl="4" rtl="0" algn="r">
              <a:lnSpc>
                <a:spcPct val="100000"/>
              </a:lnSpc>
              <a:spcAft>
                <a:spcPts val="0"/>
              </a:spcAft>
              <a:buNone/>
              <a:defRPr sz="1300">
                <a:solidFill>
                  <a:srgbClr val="666666"/>
                </a:solidFill>
              </a:defRPr>
            </a:lvl5pPr>
            <a:lvl6pPr lvl="5" rtl="0" algn="r">
              <a:lnSpc>
                <a:spcPct val="100000"/>
              </a:lnSpc>
              <a:spcAft>
                <a:spcPts val="0"/>
              </a:spcAft>
              <a:buNone/>
              <a:defRPr sz="1300">
                <a:solidFill>
                  <a:srgbClr val="666666"/>
                </a:solidFill>
              </a:defRPr>
            </a:lvl6pPr>
            <a:lvl7pPr lvl="6" rtl="0" algn="r">
              <a:lnSpc>
                <a:spcPct val="100000"/>
              </a:lnSpc>
              <a:spcAft>
                <a:spcPts val="0"/>
              </a:spcAft>
              <a:buNone/>
              <a:defRPr sz="1300">
                <a:solidFill>
                  <a:srgbClr val="666666"/>
                </a:solidFill>
              </a:defRPr>
            </a:lvl7pPr>
            <a:lvl8pPr lvl="7" rtl="0" algn="r">
              <a:lnSpc>
                <a:spcPct val="100000"/>
              </a:lnSpc>
              <a:spcAft>
                <a:spcPts val="0"/>
              </a:spcAft>
              <a:buNone/>
              <a:defRPr sz="1300">
                <a:solidFill>
                  <a:srgbClr val="666666"/>
                </a:solidFill>
              </a:defRPr>
            </a:lvl8pPr>
            <a:lvl9pPr lvl="8" rtl="0" algn="r">
              <a:lnSpc>
                <a:spcPct val="100000"/>
              </a:lnSpc>
              <a:spcAft>
                <a:spcPts val="0"/>
              </a:spcAft>
              <a:buNone/>
              <a:defRPr sz="1300">
                <a:solidFill>
                  <a:srgbClr val="666666"/>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7">
  <p:cSld name="AUTOLAYOUT_52">
    <p:bg>
      <p:bgPr>
        <a:solidFill>
          <a:srgbClr val="FFFFFF"/>
        </a:solidFill>
      </p:bgPr>
    </p:bg>
    <p:spTree>
      <p:nvGrpSpPr>
        <p:cNvPr id="266" name="Shape 266"/>
        <p:cNvGrpSpPr/>
        <p:nvPr/>
      </p:nvGrpSpPr>
      <p:grpSpPr>
        <a:xfrm>
          <a:off x="0" y="0"/>
          <a:ext cx="0" cy="0"/>
          <a:chOff x="0" y="0"/>
          <a:chExt cx="0" cy="0"/>
        </a:xfrm>
      </p:grpSpPr>
      <p:sp>
        <p:nvSpPr>
          <p:cNvPr id="267" name="Google Shape;267;p35"/>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68" name="Google Shape;268;p35"/>
          <p:cNvSpPr/>
          <p:nvPr/>
        </p:nvSpPr>
        <p:spPr>
          <a:xfrm>
            <a:off x="4518800" y="0"/>
            <a:ext cx="76731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cxnSp>
        <p:nvCxnSpPr>
          <p:cNvPr id="269" name="Google Shape;269;p35"/>
          <p:cNvCxnSpPr/>
          <p:nvPr/>
        </p:nvCxnSpPr>
        <p:spPr>
          <a:xfrm>
            <a:off x="497267" y="682244"/>
            <a:ext cx="856500" cy="0"/>
          </a:xfrm>
          <a:prstGeom prst="straightConnector1">
            <a:avLst/>
          </a:prstGeom>
          <a:noFill/>
          <a:ln cap="flat" cmpd="sng" w="76200">
            <a:solidFill>
              <a:schemeClr val="accent5"/>
            </a:solidFill>
            <a:prstDash val="solid"/>
            <a:round/>
            <a:headEnd len="sm" w="sm" type="none"/>
            <a:tailEnd len="sm" w="sm" type="none"/>
          </a:ln>
        </p:spPr>
      </p:cxnSp>
      <p:sp>
        <p:nvSpPr>
          <p:cNvPr id="270" name="Google Shape;270;p35"/>
          <p:cNvSpPr txBox="1"/>
          <p:nvPr>
            <p:ph type="title"/>
          </p:nvPr>
        </p:nvSpPr>
        <p:spPr>
          <a:xfrm>
            <a:off x="429100" y="925467"/>
            <a:ext cx="2858400" cy="4199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None/>
              <a:defRPr b="1" sz="3500">
                <a:solidFill>
                  <a:schemeClr val="dk1"/>
                </a:solidFill>
              </a:defRPr>
            </a:lvl1pPr>
            <a:lvl2pPr lvl="1" algn="l">
              <a:lnSpc>
                <a:spcPct val="100000"/>
              </a:lnSpc>
              <a:spcBef>
                <a:spcPts val="0"/>
              </a:spcBef>
              <a:spcAft>
                <a:spcPts val="0"/>
              </a:spcAft>
              <a:buNone/>
              <a:defRPr b="1" sz="3500">
                <a:solidFill>
                  <a:schemeClr val="dk1"/>
                </a:solidFill>
              </a:defRPr>
            </a:lvl2pPr>
            <a:lvl3pPr lvl="2" algn="l">
              <a:lnSpc>
                <a:spcPct val="100000"/>
              </a:lnSpc>
              <a:spcBef>
                <a:spcPts val="0"/>
              </a:spcBef>
              <a:spcAft>
                <a:spcPts val="0"/>
              </a:spcAft>
              <a:buNone/>
              <a:defRPr b="1" sz="3500">
                <a:solidFill>
                  <a:schemeClr val="dk1"/>
                </a:solidFill>
              </a:defRPr>
            </a:lvl3pPr>
            <a:lvl4pPr lvl="3" algn="l">
              <a:lnSpc>
                <a:spcPct val="100000"/>
              </a:lnSpc>
              <a:spcBef>
                <a:spcPts val="0"/>
              </a:spcBef>
              <a:spcAft>
                <a:spcPts val="0"/>
              </a:spcAft>
              <a:buNone/>
              <a:defRPr b="1" sz="3500">
                <a:solidFill>
                  <a:schemeClr val="dk1"/>
                </a:solidFill>
              </a:defRPr>
            </a:lvl4pPr>
            <a:lvl5pPr lvl="4" algn="l">
              <a:lnSpc>
                <a:spcPct val="100000"/>
              </a:lnSpc>
              <a:spcBef>
                <a:spcPts val="0"/>
              </a:spcBef>
              <a:spcAft>
                <a:spcPts val="0"/>
              </a:spcAft>
              <a:buNone/>
              <a:defRPr b="1" sz="3500">
                <a:solidFill>
                  <a:schemeClr val="dk1"/>
                </a:solidFill>
              </a:defRPr>
            </a:lvl5pPr>
            <a:lvl6pPr lvl="5" algn="l">
              <a:lnSpc>
                <a:spcPct val="100000"/>
              </a:lnSpc>
              <a:spcBef>
                <a:spcPts val="0"/>
              </a:spcBef>
              <a:spcAft>
                <a:spcPts val="0"/>
              </a:spcAft>
              <a:buNone/>
              <a:defRPr b="1" sz="3500">
                <a:solidFill>
                  <a:schemeClr val="dk1"/>
                </a:solidFill>
              </a:defRPr>
            </a:lvl6pPr>
            <a:lvl7pPr lvl="6" algn="l">
              <a:lnSpc>
                <a:spcPct val="100000"/>
              </a:lnSpc>
              <a:spcBef>
                <a:spcPts val="0"/>
              </a:spcBef>
              <a:spcAft>
                <a:spcPts val="0"/>
              </a:spcAft>
              <a:buNone/>
              <a:defRPr b="1" sz="3500">
                <a:solidFill>
                  <a:schemeClr val="dk1"/>
                </a:solidFill>
              </a:defRPr>
            </a:lvl7pPr>
            <a:lvl8pPr lvl="7" algn="l">
              <a:lnSpc>
                <a:spcPct val="100000"/>
              </a:lnSpc>
              <a:spcBef>
                <a:spcPts val="0"/>
              </a:spcBef>
              <a:spcAft>
                <a:spcPts val="0"/>
              </a:spcAft>
              <a:buNone/>
              <a:defRPr b="1" sz="3500">
                <a:solidFill>
                  <a:schemeClr val="dk1"/>
                </a:solidFill>
              </a:defRPr>
            </a:lvl8pPr>
            <a:lvl9pPr lvl="8" algn="l">
              <a:lnSpc>
                <a:spcPct val="100000"/>
              </a:lnSpc>
              <a:spcBef>
                <a:spcPts val="0"/>
              </a:spcBef>
              <a:spcAft>
                <a:spcPts val="0"/>
              </a:spcAft>
              <a:buNone/>
              <a:defRPr b="1" sz="3500">
                <a:solidFill>
                  <a:schemeClr val="dk1"/>
                </a:solidFill>
              </a:defRPr>
            </a:lvl9pPr>
          </a:lstStyle>
          <a:p/>
        </p:txBody>
      </p:sp>
      <p:sp>
        <p:nvSpPr>
          <p:cNvPr id="271" name="Google Shape;271;p3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1">
  <p:cSld name="AUTOLAYOUT_54">
    <p:bg>
      <p:bgPr>
        <a:solidFill>
          <a:srgbClr val="FFFFFF"/>
        </a:solidFill>
      </p:bgPr>
    </p:bg>
    <p:spTree>
      <p:nvGrpSpPr>
        <p:cNvPr id="272" name="Shape 272"/>
        <p:cNvGrpSpPr/>
        <p:nvPr/>
      </p:nvGrpSpPr>
      <p:grpSpPr>
        <a:xfrm>
          <a:off x="0" y="0"/>
          <a:ext cx="0" cy="0"/>
          <a:chOff x="0" y="0"/>
          <a:chExt cx="0" cy="0"/>
        </a:xfrm>
      </p:grpSpPr>
      <p:sp>
        <p:nvSpPr>
          <p:cNvPr id="273" name="Google Shape;273;p36"/>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4" name="Google Shape;274;p36"/>
          <p:cNvSpPr/>
          <p:nvPr/>
        </p:nvSpPr>
        <p:spPr>
          <a:xfrm>
            <a:off x="0" y="0"/>
            <a:ext cx="61113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75" name="Google Shape;275;p36"/>
          <p:cNvSpPr txBox="1"/>
          <p:nvPr>
            <p:ph type="title"/>
          </p:nvPr>
        </p:nvSpPr>
        <p:spPr>
          <a:xfrm>
            <a:off x="485000" y="739800"/>
            <a:ext cx="5141100" cy="537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276" name="Google Shape;276;p36"/>
          <p:cNvSpPr txBox="1"/>
          <p:nvPr>
            <p:ph idx="1" type="body"/>
          </p:nvPr>
        </p:nvSpPr>
        <p:spPr>
          <a:xfrm>
            <a:off x="6596499" y="739800"/>
            <a:ext cx="5141100" cy="5378400"/>
          </a:xfrm>
          <a:prstGeom prst="rect">
            <a:avLst/>
          </a:prstGeom>
          <a:noFill/>
          <a:ln>
            <a:noFill/>
          </a:ln>
        </p:spPr>
        <p:txBody>
          <a:bodyPr anchorCtr="0" anchor="ctr" bIns="45700" lIns="91425" spcFirstLastPara="1" rIns="91425" wrap="square" tIns="45700">
            <a:noAutofit/>
          </a:bodyPr>
          <a:lstStyle>
            <a:lvl1pPr indent="-361950" lvl="0" marL="457200" algn="l">
              <a:lnSpc>
                <a:spcPct val="115000"/>
              </a:lnSpc>
              <a:spcBef>
                <a:spcPts val="1000"/>
              </a:spcBef>
              <a:spcAft>
                <a:spcPts val="0"/>
              </a:spcAft>
              <a:buClr>
                <a:schemeClr val="dk2"/>
              </a:buClr>
              <a:buSzPts val="2100"/>
              <a:buChar char="►"/>
              <a:defRPr sz="2100">
                <a:solidFill>
                  <a:schemeClr val="dk2"/>
                </a:solidFill>
              </a:defRPr>
            </a:lvl1pPr>
            <a:lvl2pPr indent="-309880" lvl="1" marL="914400" algn="l">
              <a:lnSpc>
                <a:spcPct val="115000"/>
              </a:lnSpc>
              <a:spcBef>
                <a:spcPts val="2100"/>
              </a:spcBef>
              <a:spcAft>
                <a:spcPts val="0"/>
              </a:spcAft>
              <a:buClr>
                <a:schemeClr val="dk2"/>
              </a:buClr>
              <a:buSzPts val="1280"/>
              <a:buChar char="►"/>
              <a:defRPr sz="1900">
                <a:solidFill>
                  <a:schemeClr val="dk2"/>
                </a:solidFill>
              </a:defRPr>
            </a:lvl2pPr>
            <a:lvl3pPr indent="-299719" lvl="2" marL="1371600" algn="l">
              <a:lnSpc>
                <a:spcPct val="115000"/>
              </a:lnSpc>
              <a:spcBef>
                <a:spcPts val="2100"/>
              </a:spcBef>
              <a:spcAft>
                <a:spcPts val="0"/>
              </a:spcAft>
              <a:buClr>
                <a:schemeClr val="dk2"/>
              </a:buClr>
              <a:buSzPts val="1120"/>
              <a:buChar char="►"/>
              <a:defRPr sz="1900">
                <a:solidFill>
                  <a:schemeClr val="dk2"/>
                </a:solidFill>
              </a:defRPr>
            </a:lvl3pPr>
            <a:lvl4pPr indent="-289560" lvl="3" marL="1828800" algn="l">
              <a:lnSpc>
                <a:spcPct val="115000"/>
              </a:lnSpc>
              <a:spcBef>
                <a:spcPts val="2100"/>
              </a:spcBef>
              <a:spcAft>
                <a:spcPts val="0"/>
              </a:spcAft>
              <a:buClr>
                <a:schemeClr val="dk2"/>
              </a:buClr>
              <a:buSzPts val="960"/>
              <a:buChar char="►"/>
              <a:defRPr sz="1900">
                <a:solidFill>
                  <a:schemeClr val="dk2"/>
                </a:solidFill>
              </a:defRPr>
            </a:lvl4pPr>
            <a:lvl5pPr indent="-289560" lvl="4" marL="2286000" algn="l">
              <a:lnSpc>
                <a:spcPct val="115000"/>
              </a:lnSpc>
              <a:spcBef>
                <a:spcPts val="2100"/>
              </a:spcBef>
              <a:spcAft>
                <a:spcPts val="0"/>
              </a:spcAft>
              <a:buClr>
                <a:schemeClr val="dk2"/>
              </a:buClr>
              <a:buSzPts val="960"/>
              <a:buChar char="►"/>
              <a:defRPr sz="1900">
                <a:solidFill>
                  <a:schemeClr val="dk2"/>
                </a:solidFill>
              </a:defRPr>
            </a:lvl5pPr>
            <a:lvl6pPr indent="-289560" lvl="5" marL="2743200" algn="l">
              <a:lnSpc>
                <a:spcPct val="115000"/>
              </a:lnSpc>
              <a:spcBef>
                <a:spcPts val="2100"/>
              </a:spcBef>
              <a:spcAft>
                <a:spcPts val="0"/>
              </a:spcAft>
              <a:buClr>
                <a:schemeClr val="dk2"/>
              </a:buClr>
              <a:buSzPts val="960"/>
              <a:buChar char="►"/>
              <a:defRPr sz="1900">
                <a:solidFill>
                  <a:schemeClr val="dk2"/>
                </a:solidFill>
              </a:defRPr>
            </a:lvl6pPr>
            <a:lvl7pPr indent="-289560" lvl="6" marL="3200400" algn="l">
              <a:lnSpc>
                <a:spcPct val="115000"/>
              </a:lnSpc>
              <a:spcBef>
                <a:spcPts val="2100"/>
              </a:spcBef>
              <a:spcAft>
                <a:spcPts val="0"/>
              </a:spcAft>
              <a:buClr>
                <a:schemeClr val="dk2"/>
              </a:buClr>
              <a:buSzPts val="960"/>
              <a:buChar char="►"/>
              <a:defRPr sz="1900">
                <a:solidFill>
                  <a:schemeClr val="dk2"/>
                </a:solidFill>
              </a:defRPr>
            </a:lvl7pPr>
            <a:lvl8pPr indent="-289559" lvl="7" marL="3657600" algn="l">
              <a:lnSpc>
                <a:spcPct val="115000"/>
              </a:lnSpc>
              <a:spcBef>
                <a:spcPts val="2100"/>
              </a:spcBef>
              <a:spcAft>
                <a:spcPts val="0"/>
              </a:spcAft>
              <a:buClr>
                <a:schemeClr val="dk2"/>
              </a:buClr>
              <a:buSzPts val="960"/>
              <a:buChar char="►"/>
              <a:defRPr sz="1900">
                <a:solidFill>
                  <a:schemeClr val="dk2"/>
                </a:solidFill>
              </a:defRPr>
            </a:lvl8pPr>
            <a:lvl9pPr indent="-289559" lvl="8" marL="411480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277" name="Google Shape;277;p36"/>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3">
  <p:cSld name="AUTOLAYOUT_56">
    <p:bg>
      <p:bgPr>
        <a:solidFill>
          <a:srgbClr val="FFFFFF"/>
        </a:solidFill>
      </p:bgPr>
    </p:bg>
    <p:spTree>
      <p:nvGrpSpPr>
        <p:cNvPr id="278" name="Shape 278"/>
        <p:cNvGrpSpPr/>
        <p:nvPr/>
      </p:nvGrpSpPr>
      <p:grpSpPr>
        <a:xfrm>
          <a:off x="0" y="0"/>
          <a:ext cx="0" cy="0"/>
          <a:chOff x="0" y="0"/>
          <a:chExt cx="0" cy="0"/>
        </a:xfrm>
      </p:grpSpPr>
      <p:sp>
        <p:nvSpPr>
          <p:cNvPr id="279" name="Google Shape;279;p37"/>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80" name="Google Shape;280;p37"/>
          <p:cNvGrpSpPr/>
          <p:nvPr/>
        </p:nvGrpSpPr>
        <p:grpSpPr>
          <a:xfrm>
            <a:off x="0" y="0"/>
            <a:ext cx="12191900" cy="6857993"/>
            <a:chOff x="-77" y="25"/>
            <a:chExt cx="9144153" cy="5143624"/>
          </a:xfrm>
        </p:grpSpPr>
        <p:sp>
          <p:nvSpPr>
            <p:cNvPr id="281" name="Google Shape;281;p37"/>
            <p:cNvSpPr/>
            <p:nvPr/>
          </p:nvSpPr>
          <p:spPr>
            <a:xfrm rot="-5400000">
              <a:off x="-47653"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2" name="Google Shape;282;p37"/>
            <p:cNvSpPr/>
            <p:nvPr/>
          </p:nvSpPr>
          <p:spPr>
            <a:xfrm rot="-5400000">
              <a:off x="-47653"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3" name="Google Shape;283;p37"/>
            <p:cNvSpPr/>
            <p:nvPr/>
          </p:nvSpPr>
          <p:spPr>
            <a:xfrm rot="-5400000">
              <a:off x="-47653"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4" name="Google Shape;284;p37"/>
            <p:cNvSpPr/>
            <p:nvPr/>
          </p:nvSpPr>
          <p:spPr>
            <a:xfrm rot="-5400000">
              <a:off x="-47653"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5" name="Google Shape;285;p37"/>
            <p:cNvSpPr/>
            <p:nvPr/>
          </p:nvSpPr>
          <p:spPr>
            <a:xfrm rot="-5400000">
              <a:off x="-47653"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6" name="Google Shape;286;p37"/>
            <p:cNvSpPr/>
            <p:nvPr/>
          </p:nvSpPr>
          <p:spPr>
            <a:xfrm rot="5400000">
              <a:off x="714198"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7" name="Google Shape;287;p37"/>
            <p:cNvSpPr/>
            <p:nvPr/>
          </p:nvSpPr>
          <p:spPr>
            <a:xfrm rot="-5400000">
              <a:off x="714322"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8" name="Google Shape;288;p37"/>
            <p:cNvSpPr/>
            <p:nvPr/>
          </p:nvSpPr>
          <p:spPr>
            <a:xfrm rot="5400000">
              <a:off x="714198"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9" name="Google Shape;289;p37"/>
            <p:cNvSpPr/>
            <p:nvPr/>
          </p:nvSpPr>
          <p:spPr>
            <a:xfrm rot="-5400000">
              <a:off x="714322"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0" name="Google Shape;290;p37"/>
            <p:cNvSpPr/>
            <p:nvPr/>
          </p:nvSpPr>
          <p:spPr>
            <a:xfrm rot="5400000">
              <a:off x="714198"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1" name="Google Shape;291;p37"/>
            <p:cNvSpPr/>
            <p:nvPr/>
          </p:nvSpPr>
          <p:spPr>
            <a:xfrm rot="-5400000">
              <a:off x="714322"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2" name="Google Shape;292;p37"/>
            <p:cNvSpPr/>
            <p:nvPr/>
          </p:nvSpPr>
          <p:spPr>
            <a:xfrm rot="5400000">
              <a:off x="714198"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3" name="Google Shape;293;p37"/>
            <p:cNvSpPr/>
            <p:nvPr/>
          </p:nvSpPr>
          <p:spPr>
            <a:xfrm rot="5400000">
              <a:off x="714198"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4" name="Google Shape;294;p37"/>
            <p:cNvSpPr/>
            <p:nvPr/>
          </p:nvSpPr>
          <p:spPr>
            <a:xfrm rot="-5400000">
              <a:off x="714322"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5" name="Google Shape;295;p37"/>
            <p:cNvSpPr/>
            <p:nvPr/>
          </p:nvSpPr>
          <p:spPr>
            <a:xfrm rot="5400000">
              <a:off x="714198"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6" name="Google Shape;296;p37"/>
            <p:cNvSpPr/>
            <p:nvPr/>
          </p:nvSpPr>
          <p:spPr>
            <a:xfrm rot="-5400000">
              <a:off x="714322"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7" name="Google Shape;297;p37"/>
            <p:cNvSpPr/>
            <p:nvPr/>
          </p:nvSpPr>
          <p:spPr>
            <a:xfrm rot="5400000">
              <a:off x="1476173"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8" name="Google Shape;298;p37"/>
            <p:cNvSpPr/>
            <p:nvPr/>
          </p:nvSpPr>
          <p:spPr>
            <a:xfrm rot="-5400000">
              <a:off x="1476296"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99" name="Google Shape;299;p37"/>
            <p:cNvSpPr/>
            <p:nvPr/>
          </p:nvSpPr>
          <p:spPr>
            <a:xfrm rot="5400000">
              <a:off x="1476173"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0" name="Google Shape;300;p37"/>
            <p:cNvSpPr/>
            <p:nvPr/>
          </p:nvSpPr>
          <p:spPr>
            <a:xfrm rot="-5400000">
              <a:off x="1476296"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1" name="Google Shape;301;p37"/>
            <p:cNvSpPr/>
            <p:nvPr/>
          </p:nvSpPr>
          <p:spPr>
            <a:xfrm rot="5400000">
              <a:off x="1476173"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2" name="Google Shape;302;p37"/>
            <p:cNvSpPr/>
            <p:nvPr/>
          </p:nvSpPr>
          <p:spPr>
            <a:xfrm rot="-5400000">
              <a:off x="1476296"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3" name="Google Shape;303;p37"/>
            <p:cNvSpPr/>
            <p:nvPr/>
          </p:nvSpPr>
          <p:spPr>
            <a:xfrm rot="5400000">
              <a:off x="1476173"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4" name="Google Shape;304;p37"/>
            <p:cNvSpPr/>
            <p:nvPr/>
          </p:nvSpPr>
          <p:spPr>
            <a:xfrm rot="5400000">
              <a:off x="1476173"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5" name="Google Shape;305;p37"/>
            <p:cNvSpPr/>
            <p:nvPr/>
          </p:nvSpPr>
          <p:spPr>
            <a:xfrm rot="-5400000">
              <a:off x="1476296"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 name="Google Shape;306;p37"/>
            <p:cNvSpPr/>
            <p:nvPr/>
          </p:nvSpPr>
          <p:spPr>
            <a:xfrm rot="5400000">
              <a:off x="1476173"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 name="Google Shape;307;p37"/>
            <p:cNvSpPr/>
            <p:nvPr/>
          </p:nvSpPr>
          <p:spPr>
            <a:xfrm rot="-5400000">
              <a:off x="1476296"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8" name="Google Shape;308;p37"/>
            <p:cNvSpPr/>
            <p:nvPr/>
          </p:nvSpPr>
          <p:spPr>
            <a:xfrm rot="5400000">
              <a:off x="2238147"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9" name="Google Shape;309;p37"/>
            <p:cNvSpPr/>
            <p:nvPr/>
          </p:nvSpPr>
          <p:spPr>
            <a:xfrm rot="-5400000">
              <a:off x="2238271"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0" name="Google Shape;310;p37"/>
            <p:cNvSpPr/>
            <p:nvPr/>
          </p:nvSpPr>
          <p:spPr>
            <a:xfrm rot="5400000">
              <a:off x="2238147"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1" name="Google Shape;311;p37"/>
            <p:cNvSpPr/>
            <p:nvPr/>
          </p:nvSpPr>
          <p:spPr>
            <a:xfrm rot="-5400000">
              <a:off x="2238271"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2" name="Google Shape;312;p37"/>
            <p:cNvSpPr/>
            <p:nvPr/>
          </p:nvSpPr>
          <p:spPr>
            <a:xfrm rot="5400000">
              <a:off x="2238147"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3" name="Google Shape;313;p37"/>
            <p:cNvSpPr/>
            <p:nvPr/>
          </p:nvSpPr>
          <p:spPr>
            <a:xfrm rot="-5400000">
              <a:off x="2238271"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4" name="Google Shape;314;p37"/>
            <p:cNvSpPr/>
            <p:nvPr/>
          </p:nvSpPr>
          <p:spPr>
            <a:xfrm rot="5400000">
              <a:off x="2238147"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5" name="Google Shape;315;p37"/>
            <p:cNvSpPr/>
            <p:nvPr/>
          </p:nvSpPr>
          <p:spPr>
            <a:xfrm rot="5400000">
              <a:off x="2238147"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6" name="Google Shape;316;p37"/>
            <p:cNvSpPr/>
            <p:nvPr/>
          </p:nvSpPr>
          <p:spPr>
            <a:xfrm rot="-5400000">
              <a:off x="2238271"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7" name="Google Shape;317;p37"/>
            <p:cNvSpPr/>
            <p:nvPr/>
          </p:nvSpPr>
          <p:spPr>
            <a:xfrm rot="5400000">
              <a:off x="2238147"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8" name="Google Shape;318;p37"/>
            <p:cNvSpPr/>
            <p:nvPr/>
          </p:nvSpPr>
          <p:spPr>
            <a:xfrm rot="-5400000">
              <a:off x="2238271"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9" name="Google Shape;319;p37"/>
            <p:cNvSpPr/>
            <p:nvPr/>
          </p:nvSpPr>
          <p:spPr>
            <a:xfrm rot="5400000">
              <a:off x="3000173"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0" name="Google Shape;320;p37"/>
            <p:cNvSpPr/>
            <p:nvPr/>
          </p:nvSpPr>
          <p:spPr>
            <a:xfrm rot="-5400000">
              <a:off x="3000297"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1" name="Google Shape;321;p37"/>
            <p:cNvSpPr/>
            <p:nvPr/>
          </p:nvSpPr>
          <p:spPr>
            <a:xfrm rot="5400000">
              <a:off x="3000173"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 name="Google Shape;322;p37"/>
            <p:cNvSpPr/>
            <p:nvPr/>
          </p:nvSpPr>
          <p:spPr>
            <a:xfrm rot="-5400000">
              <a:off x="3000297"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 name="Google Shape;323;p37"/>
            <p:cNvSpPr/>
            <p:nvPr/>
          </p:nvSpPr>
          <p:spPr>
            <a:xfrm rot="5400000">
              <a:off x="3000173"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 name="Google Shape;324;p37"/>
            <p:cNvSpPr/>
            <p:nvPr/>
          </p:nvSpPr>
          <p:spPr>
            <a:xfrm rot="-5400000">
              <a:off x="3000297"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5" name="Google Shape;325;p37"/>
            <p:cNvSpPr/>
            <p:nvPr/>
          </p:nvSpPr>
          <p:spPr>
            <a:xfrm rot="5400000">
              <a:off x="3000173"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 name="Google Shape;326;p37"/>
            <p:cNvSpPr/>
            <p:nvPr/>
          </p:nvSpPr>
          <p:spPr>
            <a:xfrm rot="5400000">
              <a:off x="3000173"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 name="Google Shape;327;p37"/>
            <p:cNvSpPr/>
            <p:nvPr/>
          </p:nvSpPr>
          <p:spPr>
            <a:xfrm rot="-5400000">
              <a:off x="3000297"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8" name="Google Shape;328;p37"/>
            <p:cNvSpPr/>
            <p:nvPr/>
          </p:nvSpPr>
          <p:spPr>
            <a:xfrm rot="5400000">
              <a:off x="3000173"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9" name="Google Shape;329;p37"/>
            <p:cNvSpPr/>
            <p:nvPr/>
          </p:nvSpPr>
          <p:spPr>
            <a:xfrm rot="-5400000">
              <a:off x="3000297"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0" name="Google Shape;330;p37"/>
            <p:cNvSpPr/>
            <p:nvPr/>
          </p:nvSpPr>
          <p:spPr>
            <a:xfrm rot="5400000">
              <a:off x="3762251"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1" name="Google Shape;331;p37"/>
            <p:cNvSpPr/>
            <p:nvPr/>
          </p:nvSpPr>
          <p:spPr>
            <a:xfrm rot="-5400000">
              <a:off x="3762374"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2" name="Google Shape;332;p37"/>
            <p:cNvSpPr/>
            <p:nvPr/>
          </p:nvSpPr>
          <p:spPr>
            <a:xfrm rot="5400000">
              <a:off x="3762251"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3" name="Google Shape;333;p37"/>
            <p:cNvSpPr/>
            <p:nvPr/>
          </p:nvSpPr>
          <p:spPr>
            <a:xfrm rot="-5400000">
              <a:off x="3762374"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4" name="Google Shape;334;p37"/>
            <p:cNvSpPr/>
            <p:nvPr/>
          </p:nvSpPr>
          <p:spPr>
            <a:xfrm rot="5400000">
              <a:off x="3762251"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5" name="Google Shape;335;p37"/>
            <p:cNvSpPr/>
            <p:nvPr/>
          </p:nvSpPr>
          <p:spPr>
            <a:xfrm rot="-5400000">
              <a:off x="3762374"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6" name="Google Shape;336;p37"/>
            <p:cNvSpPr/>
            <p:nvPr/>
          </p:nvSpPr>
          <p:spPr>
            <a:xfrm rot="5400000">
              <a:off x="3762251"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7" name="Google Shape;337;p37"/>
            <p:cNvSpPr/>
            <p:nvPr/>
          </p:nvSpPr>
          <p:spPr>
            <a:xfrm rot="5400000">
              <a:off x="3762251"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8" name="Google Shape;338;p37"/>
            <p:cNvSpPr/>
            <p:nvPr/>
          </p:nvSpPr>
          <p:spPr>
            <a:xfrm rot="-5400000">
              <a:off x="3762374"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37"/>
            <p:cNvSpPr/>
            <p:nvPr/>
          </p:nvSpPr>
          <p:spPr>
            <a:xfrm rot="5400000">
              <a:off x="3762251"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0" name="Google Shape;340;p37"/>
            <p:cNvSpPr/>
            <p:nvPr/>
          </p:nvSpPr>
          <p:spPr>
            <a:xfrm rot="-5400000">
              <a:off x="3762374"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1" name="Google Shape;341;p37"/>
            <p:cNvSpPr/>
            <p:nvPr/>
          </p:nvSpPr>
          <p:spPr>
            <a:xfrm rot="5400000">
              <a:off x="-47777"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2" name="Google Shape;342;p37"/>
            <p:cNvSpPr/>
            <p:nvPr/>
          </p:nvSpPr>
          <p:spPr>
            <a:xfrm rot="5400000">
              <a:off x="-47777"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3" name="Google Shape;343;p37"/>
            <p:cNvSpPr/>
            <p:nvPr/>
          </p:nvSpPr>
          <p:spPr>
            <a:xfrm rot="5400000">
              <a:off x="-47777"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4" name="Google Shape;344;p37"/>
            <p:cNvSpPr/>
            <p:nvPr/>
          </p:nvSpPr>
          <p:spPr>
            <a:xfrm rot="5400000">
              <a:off x="-47777"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5" name="Google Shape;345;p37"/>
            <p:cNvSpPr/>
            <p:nvPr/>
          </p:nvSpPr>
          <p:spPr>
            <a:xfrm rot="-5400000">
              <a:off x="166697"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6" name="Google Shape;346;p37"/>
            <p:cNvSpPr/>
            <p:nvPr/>
          </p:nvSpPr>
          <p:spPr>
            <a:xfrm rot="5400000">
              <a:off x="-47777"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7" name="Google Shape;347;p37"/>
            <p:cNvSpPr/>
            <p:nvPr/>
          </p:nvSpPr>
          <p:spPr>
            <a:xfrm rot="5400000">
              <a:off x="-47777"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8" name="Google Shape;348;p37"/>
            <p:cNvSpPr/>
            <p:nvPr/>
          </p:nvSpPr>
          <p:spPr>
            <a:xfrm flipH="1" rot="-5400000">
              <a:off x="166697"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49" name="Google Shape;349;p37"/>
            <p:cNvSpPr/>
            <p:nvPr/>
          </p:nvSpPr>
          <p:spPr>
            <a:xfrm rot="-5400000">
              <a:off x="928672"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0" name="Google Shape;350;p37"/>
            <p:cNvSpPr/>
            <p:nvPr/>
          </p:nvSpPr>
          <p:spPr>
            <a:xfrm flipH="1" rot="-5400000">
              <a:off x="928672"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1" name="Google Shape;351;p37"/>
            <p:cNvSpPr/>
            <p:nvPr/>
          </p:nvSpPr>
          <p:spPr>
            <a:xfrm rot="-5400000">
              <a:off x="1690646"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2" name="Google Shape;352;p37"/>
            <p:cNvSpPr/>
            <p:nvPr/>
          </p:nvSpPr>
          <p:spPr>
            <a:xfrm flipH="1" rot="-5400000">
              <a:off x="1690646"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3" name="Google Shape;353;p37"/>
            <p:cNvSpPr/>
            <p:nvPr/>
          </p:nvSpPr>
          <p:spPr>
            <a:xfrm rot="-5400000">
              <a:off x="2452621"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4" name="Google Shape;354;p37"/>
            <p:cNvSpPr/>
            <p:nvPr/>
          </p:nvSpPr>
          <p:spPr>
            <a:xfrm flipH="1" rot="-5400000">
              <a:off x="2452621"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5" name="Google Shape;355;p37"/>
            <p:cNvSpPr/>
            <p:nvPr/>
          </p:nvSpPr>
          <p:spPr>
            <a:xfrm rot="-5400000">
              <a:off x="3214647"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6" name="Google Shape;356;p37"/>
            <p:cNvSpPr/>
            <p:nvPr/>
          </p:nvSpPr>
          <p:spPr>
            <a:xfrm flipH="1" rot="-5400000">
              <a:off x="3214647"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7" name="Google Shape;357;p37"/>
            <p:cNvSpPr/>
            <p:nvPr/>
          </p:nvSpPr>
          <p:spPr>
            <a:xfrm rot="-5400000">
              <a:off x="3976724"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8" name="Google Shape;358;p37"/>
            <p:cNvSpPr/>
            <p:nvPr/>
          </p:nvSpPr>
          <p:spPr>
            <a:xfrm flipH="1" rot="-5400000">
              <a:off x="3976724"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59" name="Google Shape;359;p37"/>
            <p:cNvSpPr/>
            <p:nvPr/>
          </p:nvSpPr>
          <p:spPr>
            <a:xfrm rot="-5400000">
              <a:off x="4524349"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0" name="Google Shape;360;p37"/>
            <p:cNvSpPr/>
            <p:nvPr/>
          </p:nvSpPr>
          <p:spPr>
            <a:xfrm rot="-5400000">
              <a:off x="4524349"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1" name="Google Shape;361;p37"/>
            <p:cNvSpPr/>
            <p:nvPr/>
          </p:nvSpPr>
          <p:spPr>
            <a:xfrm rot="-5400000">
              <a:off x="4524349"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2" name="Google Shape;362;p37"/>
            <p:cNvSpPr/>
            <p:nvPr/>
          </p:nvSpPr>
          <p:spPr>
            <a:xfrm rot="-5400000">
              <a:off x="4524349"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3" name="Google Shape;363;p37"/>
            <p:cNvSpPr/>
            <p:nvPr/>
          </p:nvSpPr>
          <p:spPr>
            <a:xfrm rot="-5400000">
              <a:off x="4524349"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4" name="Google Shape;364;p37"/>
            <p:cNvSpPr/>
            <p:nvPr/>
          </p:nvSpPr>
          <p:spPr>
            <a:xfrm rot="5400000">
              <a:off x="5286200"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5" name="Google Shape;365;p37"/>
            <p:cNvSpPr/>
            <p:nvPr/>
          </p:nvSpPr>
          <p:spPr>
            <a:xfrm rot="-5400000">
              <a:off x="5286324"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6" name="Google Shape;366;p37"/>
            <p:cNvSpPr/>
            <p:nvPr/>
          </p:nvSpPr>
          <p:spPr>
            <a:xfrm rot="5400000">
              <a:off x="5286200"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7" name="Google Shape;367;p37"/>
            <p:cNvSpPr/>
            <p:nvPr/>
          </p:nvSpPr>
          <p:spPr>
            <a:xfrm rot="-5400000">
              <a:off x="5286324"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8" name="Google Shape;368;p37"/>
            <p:cNvSpPr/>
            <p:nvPr/>
          </p:nvSpPr>
          <p:spPr>
            <a:xfrm rot="5400000">
              <a:off x="5286200"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69" name="Google Shape;369;p37"/>
            <p:cNvSpPr/>
            <p:nvPr/>
          </p:nvSpPr>
          <p:spPr>
            <a:xfrm rot="-5400000">
              <a:off x="5286324"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0" name="Google Shape;370;p37"/>
            <p:cNvSpPr/>
            <p:nvPr/>
          </p:nvSpPr>
          <p:spPr>
            <a:xfrm rot="5400000">
              <a:off x="5286200"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1" name="Google Shape;371;p37"/>
            <p:cNvSpPr/>
            <p:nvPr/>
          </p:nvSpPr>
          <p:spPr>
            <a:xfrm rot="5400000">
              <a:off x="5286200"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2" name="Google Shape;372;p37"/>
            <p:cNvSpPr/>
            <p:nvPr/>
          </p:nvSpPr>
          <p:spPr>
            <a:xfrm rot="-5400000">
              <a:off x="5286324"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3" name="Google Shape;373;p37"/>
            <p:cNvSpPr/>
            <p:nvPr/>
          </p:nvSpPr>
          <p:spPr>
            <a:xfrm rot="5400000">
              <a:off x="5286200"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4" name="Google Shape;374;p37"/>
            <p:cNvSpPr/>
            <p:nvPr/>
          </p:nvSpPr>
          <p:spPr>
            <a:xfrm rot="-5400000">
              <a:off x="5286324"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5" name="Google Shape;375;p37"/>
            <p:cNvSpPr/>
            <p:nvPr/>
          </p:nvSpPr>
          <p:spPr>
            <a:xfrm rot="5400000">
              <a:off x="6048175"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6" name="Google Shape;376;p37"/>
            <p:cNvSpPr/>
            <p:nvPr/>
          </p:nvSpPr>
          <p:spPr>
            <a:xfrm rot="-5400000">
              <a:off x="6048298"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p37"/>
            <p:cNvSpPr/>
            <p:nvPr/>
          </p:nvSpPr>
          <p:spPr>
            <a:xfrm rot="5400000">
              <a:off x="6048175"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8" name="Google Shape;378;p37"/>
            <p:cNvSpPr/>
            <p:nvPr/>
          </p:nvSpPr>
          <p:spPr>
            <a:xfrm rot="-5400000">
              <a:off x="6048298"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9" name="Google Shape;379;p37"/>
            <p:cNvSpPr/>
            <p:nvPr/>
          </p:nvSpPr>
          <p:spPr>
            <a:xfrm rot="5400000">
              <a:off x="6048175"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37"/>
            <p:cNvSpPr/>
            <p:nvPr/>
          </p:nvSpPr>
          <p:spPr>
            <a:xfrm rot="-5400000">
              <a:off x="6048298"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1" name="Google Shape;381;p37"/>
            <p:cNvSpPr/>
            <p:nvPr/>
          </p:nvSpPr>
          <p:spPr>
            <a:xfrm rot="5400000">
              <a:off x="6048175"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37"/>
            <p:cNvSpPr/>
            <p:nvPr/>
          </p:nvSpPr>
          <p:spPr>
            <a:xfrm rot="5400000">
              <a:off x="6048175"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p37"/>
            <p:cNvSpPr/>
            <p:nvPr/>
          </p:nvSpPr>
          <p:spPr>
            <a:xfrm rot="-5400000">
              <a:off x="6048298"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37"/>
            <p:cNvSpPr/>
            <p:nvPr/>
          </p:nvSpPr>
          <p:spPr>
            <a:xfrm rot="5400000">
              <a:off x="6048175"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5" name="Google Shape;385;p37"/>
            <p:cNvSpPr/>
            <p:nvPr/>
          </p:nvSpPr>
          <p:spPr>
            <a:xfrm rot="-5400000">
              <a:off x="6048298"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6" name="Google Shape;386;p37"/>
            <p:cNvSpPr/>
            <p:nvPr/>
          </p:nvSpPr>
          <p:spPr>
            <a:xfrm rot="5400000">
              <a:off x="6810149"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7" name="Google Shape;387;p37"/>
            <p:cNvSpPr/>
            <p:nvPr/>
          </p:nvSpPr>
          <p:spPr>
            <a:xfrm rot="-5400000">
              <a:off x="6810273"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8" name="Google Shape;388;p37"/>
            <p:cNvSpPr/>
            <p:nvPr/>
          </p:nvSpPr>
          <p:spPr>
            <a:xfrm rot="5400000">
              <a:off x="6810149"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9" name="Google Shape;389;p37"/>
            <p:cNvSpPr/>
            <p:nvPr/>
          </p:nvSpPr>
          <p:spPr>
            <a:xfrm rot="-5400000">
              <a:off x="6810273"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0" name="Google Shape;390;p37"/>
            <p:cNvSpPr/>
            <p:nvPr/>
          </p:nvSpPr>
          <p:spPr>
            <a:xfrm rot="5400000">
              <a:off x="6810149"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1" name="Google Shape;391;p37"/>
            <p:cNvSpPr/>
            <p:nvPr/>
          </p:nvSpPr>
          <p:spPr>
            <a:xfrm rot="-5400000">
              <a:off x="6810273"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2" name="Google Shape;392;p37"/>
            <p:cNvSpPr/>
            <p:nvPr/>
          </p:nvSpPr>
          <p:spPr>
            <a:xfrm rot="5400000">
              <a:off x="6810149"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3" name="Google Shape;393;p37"/>
            <p:cNvSpPr/>
            <p:nvPr/>
          </p:nvSpPr>
          <p:spPr>
            <a:xfrm rot="5400000">
              <a:off x="6810149"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4" name="Google Shape;394;p37"/>
            <p:cNvSpPr/>
            <p:nvPr/>
          </p:nvSpPr>
          <p:spPr>
            <a:xfrm rot="-5400000">
              <a:off x="6810273"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5" name="Google Shape;395;p37"/>
            <p:cNvSpPr/>
            <p:nvPr/>
          </p:nvSpPr>
          <p:spPr>
            <a:xfrm rot="5400000">
              <a:off x="6810149"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6" name="Google Shape;396;p37"/>
            <p:cNvSpPr/>
            <p:nvPr/>
          </p:nvSpPr>
          <p:spPr>
            <a:xfrm rot="-5400000">
              <a:off x="6810273"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7" name="Google Shape;397;p37"/>
            <p:cNvSpPr/>
            <p:nvPr/>
          </p:nvSpPr>
          <p:spPr>
            <a:xfrm rot="5400000">
              <a:off x="7572175"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8" name="Google Shape;398;p37"/>
            <p:cNvSpPr/>
            <p:nvPr/>
          </p:nvSpPr>
          <p:spPr>
            <a:xfrm rot="-5400000">
              <a:off x="7572299"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9" name="Google Shape;399;p37"/>
            <p:cNvSpPr/>
            <p:nvPr/>
          </p:nvSpPr>
          <p:spPr>
            <a:xfrm rot="5400000">
              <a:off x="7572175"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0" name="Google Shape;400;p37"/>
            <p:cNvSpPr/>
            <p:nvPr/>
          </p:nvSpPr>
          <p:spPr>
            <a:xfrm rot="-5400000">
              <a:off x="7572299"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1" name="Google Shape;401;p37"/>
            <p:cNvSpPr/>
            <p:nvPr/>
          </p:nvSpPr>
          <p:spPr>
            <a:xfrm rot="5400000">
              <a:off x="7572175"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2" name="Google Shape;402;p37"/>
            <p:cNvSpPr/>
            <p:nvPr/>
          </p:nvSpPr>
          <p:spPr>
            <a:xfrm rot="-5400000">
              <a:off x="7572299"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3" name="Google Shape;403;p37"/>
            <p:cNvSpPr/>
            <p:nvPr/>
          </p:nvSpPr>
          <p:spPr>
            <a:xfrm rot="5400000">
              <a:off x="7572175"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4" name="Google Shape;404;p37"/>
            <p:cNvSpPr/>
            <p:nvPr/>
          </p:nvSpPr>
          <p:spPr>
            <a:xfrm rot="5400000">
              <a:off x="7572175"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5" name="Google Shape;405;p37"/>
            <p:cNvSpPr/>
            <p:nvPr/>
          </p:nvSpPr>
          <p:spPr>
            <a:xfrm rot="-5400000">
              <a:off x="7572299"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6" name="Google Shape;406;p37"/>
            <p:cNvSpPr/>
            <p:nvPr/>
          </p:nvSpPr>
          <p:spPr>
            <a:xfrm rot="5400000">
              <a:off x="7572175"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7" name="Google Shape;407;p37"/>
            <p:cNvSpPr/>
            <p:nvPr/>
          </p:nvSpPr>
          <p:spPr>
            <a:xfrm rot="-5400000">
              <a:off x="7572299"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8" name="Google Shape;408;p37"/>
            <p:cNvSpPr/>
            <p:nvPr/>
          </p:nvSpPr>
          <p:spPr>
            <a:xfrm rot="5400000">
              <a:off x="8334253"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09" name="Google Shape;409;p37"/>
            <p:cNvSpPr/>
            <p:nvPr/>
          </p:nvSpPr>
          <p:spPr>
            <a:xfrm rot="-5400000">
              <a:off x="8334377"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0" name="Google Shape;410;p37"/>
            <p:cNvSpPr/>
            <p:nvPr/>
          </p:nvSpPr>
          <p:spPr>
            <a:xfrm rot="5400000">
              <a:off x="8334253"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1" name="Google Shape;411;p37"/>
            <p:cNvSpPr/>
            <p:nvPr/>
          </p:nvSpPr>
          <p:spPr>
            <a:xfrm rot="-5400000">
              <a:off x="8334377"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2" name="Google Shape;412;p37"/>
            <p:cNvSpPr/>
            <p:nvPr/>
          </p:nvSpPr>
          <p:spPr>
            <a:xfrm rot="5400000">
              <a:off x="8334253"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3" name="Google Shape;413;p37"/>
            <p:cNvSpPr/>
            <p:nvPr/>
          </p:nvSpPr>
          <p:spPr>
            <a:xfrm rot="-5400000">
              <a:off x="8334377"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4" name="Google Shape;414;p37"/>
            <p:cNvSpPr/>
            <p:nvPr/>
          </p:nvSpPr>
          <p:spPr>
            <a:xfrm rot="5400000">
              <a:off x="8334253"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5" name="Google Shape;415;p37"/>
            <p:cNvSpPr/>
            <p:nvPr/>
          </p:nvSpPr>
          <p:spPr>
            <a:xfrm rot="5400000">
              <a:off x="8334253"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6" name="Google Shape;416;p37"/>
            <p:cNvSpPr/>
            <p:nvPr/>
          </p:nvSpPr>
          <p:spPr>
            <a:xfrm rot="-5400000">
              <a:off x="8334377"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7" name="Google Shape;417;p37"/>
            <p:cNvSpPr/>
            <p:nvPr/>
          </p:nvSpPr>
          <p:spPr>
            <a:xfrm rot="5400000">
              <a:off x="8334253"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8" name="Google Shape;418;p37"/>
            <p:cNvSpPr/>
            <p:nvPr/>
          </p:nvSpPr>
          <p:spPr>
            <a:xfrm rot="-5400000">
              <a:off x="8334377"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9" name="Google Shape;419;p37"/>
            <p:cNvSpPr/>
            <p:nvPr/>
          </p:nvSpPr>
          <p:spPr>
            <a:xfrm rot="5400000">
              <a:off x="4524225"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0" name="Google Shape;420;p37"/>
            <p:cNvSpPr/>
            <p:nvPr/>
          </p:nvSpPr>
          <p:spPr>
            <a:xfrm rot="5400000">
              <a:off x="4524225"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1" name="Google Shape;421;p37"/>
            <p:cNvSpPr/>
            <p:nvPr/>
          </p:nvSpPr>
          <p:spPr>
            <a:xfrm rot="5400000">
              <a:off x="4524225"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2" name="Google Shape;422;p37"/>
            <p:cNvSpPr/>
            <p:nvPr/>
          </p:nvSpPr>
          <p:spPr>
            <a:xfrm rot="5400000">
              <a:off x="4524225"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3" name="Google Shape;423;p37"/>
            <p:cNvSpPr/>
            <p:nvPr/>
          </p:nvSpPr>
          <p:spPr>
            <a:xfrm rot="-5400000">
              <a:off x="4738699"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4" name="Google Shape;424;p37"/>
            <p:cNvSpPr/>
            <p:nvPr/>
          </p:nvSpPr>
          <p:spPr>
            <a:xfrm rot="5400000">
              <a:off x="4524225"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5" name="Google Shape;425;p37"/>
            <p:cNvSpPr/>
            <p:nvPr/>
          </p:nvSpPr>
          <p:spPr>
            <a:xfrm rot="5400000">
              <a:off x="4524225"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6" name="Google Shape;426;p37"/>
            <p:cNvSpPr/>
            <p:nvPr/>
          </p:nvSpPr>
          <p:spPr>
            <a:xfrm flipH="1" rot="-5400000">
              <a:off x="4738699"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7" name="Google Shape;427;p37"/>
            <p:cNvSpPr/>
            <p:nvPr/>
          </p:nvSpPr>
          <p:spPr>
            <a:xfrm rot="-5400000">
              <a:off x="5500674"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8" name="Google Shape;428;p37"/>
            <p:cNvSpPr/>
            <p:nvPr/>
          </p:nvSpPr>
          <p:spPr>
            <a:xfrm flipH="1" rot="-5400000">
              <a:off x="5500674"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29" name="Google Shape;429;p37"/>
            <p:cNvSpPr/>
            <p:nvPr/>
          </p:nvSpPr>
          <p:spPr>
            <a:xfrm rot="-5400000">
              <a:off x="6262648"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0" name="Google Shape;430;p37"/>
            <p:cNvSpPr/>
            <p:nvPr/>
          </p:nvSpPr>
          <p:spPr>
            <a:xfrm flipH="1" rot="-5400000">
              <a:off x="6262648"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1" name="Google Shape;431;p37"/>
            <p:cNvSpPr/>
            <p:nvPr/>
          </p:nvSpPr>
          <p:spPr>
            <a:xfrm rot="-5400000">
              <a:off x="7024623"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2" name="Google Shape;432;p37"/>
            <p:cNvSpPr/>
            <p:nvPr/>
          </p:nvSpPr>
          <p:spPr>
            <a:xfrm flipH="1" rot="-5400000">
              <a:off x="7024623"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3" name="Google Shape;433;p37"/>
            <p:cNvSpPr/>
            <p:nvPr/>
          </p:nvSpPr>
          <p:spPr>
            <a:xfrm rot="-5400000">
              <a:off x="7786649"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4" name="Google Shape;434;p37"/>
            <p:cNvSpPr/>
            <p:nvPr/>
          </p:nvSpPr>
          <p:spPr>
            <a:xfrm flipH="1" rot="-5400000">
              <a:off x="7786649"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5" name="Google Shape;435;p37"/>
            <p:cNvSpPr/>
            <p:nvPr/>
          </p:nvSpPr>
          <p:spPr>
            <a:xfrm rot="-5400000">
              <a:off x="8548727"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6" name="Google Shape;436;p37"/>
            <p:cNvSpPr/>
            <p:nvPr/>
          </p:nvSpPr>
          <p:spPr>
            <a:xfrm flipH="1" rot="-5400000">
              <a:off x="8548727"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37" name="Google Shape;437;p37"/>
          <p:cNvSpPr/>
          <p:nvPr/>
        </p:nvSpPr>
        <p:spPr>
          <a:xfrm>
            <a:off x="2036433" y="1720033"/>
            <a:ext cx="8119200" cy="34179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38" name="Google Shape;438;p37"/>
          <p:cNvSpPr txBox="1"/>
          <p:nvPr>
            <p:ph type="title"/>
          </p:nvPr>
        </p:nvSpPr>
        <p:spPr>
          <a:xfrm>
            <a:off x="2513800" y="2529483"/>
            <a:ext cx="7164300" cy="1799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None/>
              <a:defRPr b="1" sz="4300">
                <a:solidFill>
                  <a:srgbClr val="212121"/>
                </a:solidFill>
              </a:defRPr>
            </a:lvl1pPr>
            <a:lvl2pPr lvl="1" algn="ctr">
              <a:lnSpc>
                <a:spcPct val="100000"/>
              </a:lnSpc>
              <a:spcBef>
                <a:spcPts val="0"/>
              </a:spcBef>
              <a:spcAft>
                <a:spcPts val="0"/>
              </a:spcAft>
              <a:buNone/>
              <a:defRPr b="1" sz="4300">
                <a:solidFill>
                  <a:srgbClr val="212121"/>
                </a:solidFill>
              </a:defRPr>
            </a:lvl2pPr>
            <a:lvl3pPr lvl="2" algn="ctr">
              <a:lnSpc>
                <a:spcPct val="100000"/>
              </a:lnSpc>
              <a:spcBef>
                <a:spcPts val="0"/>
              </a:spcBef>
              <a:spcAft>
                <a:spcPts val="0"/>
              </a:spcAft>
              <a:buNone/>
              <a:defRPr b="1" sz="4300">
                <a:solidFill>
                  <a:srgbClr val="212121"/>
                </a:solidFill>
              </a:defRPr>
            </a:lvl3pPr>
            <a:lvl4pPr lvl="3" algn="ctr">
              <a:lnSpc>
                <a:spcPct val="100000"/>
              </a:lnSpc>
              <a:spcBef>
                <a:spcPts val="0"/>
              </a:spcBef>
              <a:spcAft>
                <a:spcPts val="0"/>
              </a:spcAft>
              <a:buNone/>
              <a:defRPr b="1" sz="4300">
                <a:solidFill>
                  <a:srgbClr val="212121"/>
                </a:solidFill>
              </a:defRPr>
            </a:lvl4pPr>
            <a:lvl5pPr lvl="4" algn="ctr">
              <a:lnSpc>
                <a:spcPct val="100000"/>
              </a:lnSpc>
              <a:spcBef>
                <a:spcPts val="0"/>
              </a:spcBef>
              <a:spcAft>
                <a:spcPts val="0"/>
              </a:spcAft>
              <a:buNone/>
              <a:defRPr b="1" sz="4300">
                <a:solidFill>
                  <a:srgbClr val="212121"/>
                </a:solidFill>
              </a:defRPr>
            </a:lvl5pPr>
            <a:lvl6pPr lvl="5" algn="ctr">
              <a:lnSpc>
                <a:spcPct val="100000"/>
              </a:lnSpc>
              <a:spcBef>
                <a:spcPts val="0"/>
              </a:spcBef>
              <a:spcAft>
                <a:spcPts val="0"/>
              </a:spcAft>
              <a:buNone/>
              <a:defRPr b="1" sz="4300">
                <a:solidFill>
                  <a:srgbClr val="212121"/>
                </a:solidFill>
              </a:defRPr>
            </a:lvl6pPr>
            <a:lvl7pPr lvl="6" algn="ctr">
              <a:lnSpc>
                <a:spcPct val="100000"/>
              </a:lnSpc>
              <a:spcBef>
                <a:spcPts val="0"/>
              </a:spcBef>
              <a:spcAft>
                <a:spcPts val="0"/>
              </a:spcAft>
              <a:buNone/>
              <a:defRPr b="1" sz="4300">
                <a:solidFill>
                  <a:srgbClr val="212121"/>
                </a:solidFill>
              </a:defRPr>
            </a:lvl7pPr>
            <a:lvl8pPr lvl="7" algn="ctr">
              <a:lnSpc>
                <a:spcPct val="100000"/>
              </a:lnSpc>
              <a:spcBef>
                <a:spcPts val="0"/>
              </a:spcBef>
              <a:spcAft>
                <a:spcPts val="0"/>
              </a:spcAft>
              <a:buNone/>
              <a:defRPr b="1" sz="4300">
                <a:solidFill>
                  <a:srgbClr val="212121"/>
                </a:solidFill>
              </a:defRPr>
            </a:lvl8pPr>
            <a:lvl9pPr lvl="8" algn="ctr">
              <a:lnSpc>
                <a:spcPct val="100000"/>
              </a:lnSpc>
              <a:spcBef>
                <a:spcPts val="0"/>
              </a:spcBef>
              <a:spcAft>
                <a:spcPts val="0"/>
              </a:spcAft>
              <a:buNone/>
              <a:defRPr b="1" sz="4300">
                <a:solidFill>
                  <a:srgbClr val="212121"/>
                </a:solidFill>
              </a:defRPr>
            </a:lvl9pPr>
          </a:lstStyle>
          <a:p/>
        </p:txBody>
      </p:sp>
      <p:sp>
        <p:nvSpPr>
          <p:cNvPr id="439" name="Google Shape;439;p37"/>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616161"/>
                </a:solidFill>
              </a:defRPr>
            </a:lvl1pPr>
            <a:lvl2pPr lvl="1" algn="r">
              <a:lnSpc>
                <a:spcPct val="100000"/>
              </a:lnSpc>
              <a:spcAft>
                <a:spcPts val="0"/>
              </a:spcAft>
              <a:buNone/>
              <a:defRPr sz="1300">
                <a:solidFill>
                  <a:srgbClr val="616161"/>
                </a:solidFill>
              </a:defRPr>
            </a:lvl2pPr>
            <a:lvl3pPr lvl="2" algn="r">
              <a:lnSpc>
                <a:spcPct val="100000"/>
              </a:lnSpc>
              <a:spcAft>
                <a:spcPts val="0"/>
              </a:spcAft>
              <a:buNone/>
              <a:defRPr sz="1300">
                <a:solidFill>
                  <a:srgbClr val="616161"/>
                </a:solidFill>
              </a:defRPr>
            </a:lvl3pPr>
            <a:lvl4pPr lvl="3" algn="r">
              <a:lnSpc>
                <a:spcPct val="100000"/>
              </a:lnSpc>
              <a:spcAft>
                <a:spcPts val="0"/>
              </a:spcAft>
              <a:buNone/>
              <a:defRPr sz="1300">
                <a:solidFill>
                  <a:srgbClr val="616161"/>
                </a:solidFill>
              </a:defRPr>
            </a:lvl4pPr>
            <a:lvl5pPr lvl="4" algn="r">
              <a:lnSpc>
                <a:spcPct val="100000"/>
              </a:lnSpc>
              <a:spcAft>
                <a:spcPts val="0"/>
              </a:spcAft>
              <a:buNone/>
              <a:defRPr sz="1300">
                <a:solidFill>
                  <a:srgbClr val="616161"/>
                </a:solidFill>
              </a:defRPr>
            </a:lvl5pPr>
            <a:lvl6pPr lvl="5" algn="r">
              <a:lnSpc>
                <a:spcPct val="100000"/>
              </a:lnSpc>
              <a:spcAft>
                <a:spcPts val="0"/>
              </a:spcAft>
              <a:buNone/>
              <a:defRPr sz="1300">
                <a:solidFill>
                  <a:srgbClr val="616161"/>
                </a:solidFill>
              </a:defRPr>
            </a:lvl6pPr>
            <a:lvl7pPr lvl="6" algn="r">
              <a:lnSpc>
                <a:spcPct val="100000"/>
              </a:lnSpc>
              <a:spcAft>
                <a:spcPts val="0"/>
              </a:spcAft>
              <a:buNone/>
              <a:defRPr sz="1300">
                <a:solidFill>
                  <a:srgbClr val="616161"/>
                </a:solidFill>
              </a:defRPr>
            </a:lvl7pPr>
            <a:lvl8pPr lvl="7" algn="r">
              <a:lnSpc>
                <a:spcPct val="100000"/>
              </a:lnSpc>
              <a:spcAft>
                <a:spcPts val="0"/>
              </a:spcAft>
              <a:buNone/>
              <a:defRPr sz="1300">
                <a:solidFill>
                  <a:srgbClr val="616161"/>
                </a:solidFill>
              </a:defRPr>
            </a:lvl8pPr>
            <a:lvl9pPr lvl="8" algn="r">
              <a:lnSpc>
                <a:spcPct val="100000"/>
              </a:lnSpc>
              <a:spcAft>
                <a:spcPts val="0"/>
              </a:spcAft>
              <a:buNone/>
              <a:defRPr sz="1300">
                <a:solidFill>
                  <a:srgbClr val="61616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5">
  <p:cSld name="AUTOLAYOUT_58">
    <p:spTree>
      <p:nvGrpSpPr>
        <p:cNvPr id="440" name="Shape 440"/>
        <p:cNvGrpSpPr/>
        <p:nvPr/>
      </p:nvGrpSpPr>
      <p:grpSpPr>
        <a:xfrm>
          <a:off x="0" y="0"/>
          <a:ext cx="0" cy="0"/>
          <a:chOff x="0" y="0"/>
          <a:chExt cx="0" cy="0"/>
        </a:xfrm>
      </p:grpSpPr>
      <p:sp>
        <p:nvSpPr>
          <p:cNvPr id="441" name="Google Shape;441;p38"/>
          <p:cNvSpPr/>
          <p:nvPr/>
        </p:nvSpPr>
        <p:spPr>
          <a:xfrm>
            <a:off x="0" y="0"/>
            <a:ext cx="12192000" cy="6858000"/>
          </a:xfrm>
          <a:prstGeom prst="rect">
            <a:avLst/>
          </a:prstGeom>
          <a:solidFill>
            <a:srgbClr val="EFEFE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2" name="Google Shape;442;p38"/>
          <p:cNvSpPr/>
          <p:nvPr/>
        </p:nvSpPr>
        <p:spPr>
          <a:xfrm>
            <a:off x="4455067" y="419833"/>
            <a:ext cx="7315200" cy="60177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3" name="Google Shape;443;p38"/>
          <p:cNvSpPr/>
          <p:nvPr/>
        </p:nvSpPr>
        <p:spPr>
          <a:xfrm>
            <a:off x="0" y="0"/>
            <a:ext cx="4064100" cy="6858000"/>
          </a:xfrm>
          <a:prstGeom prst="rect">
            <a:avLst/>
          </a:prstGeom>
          <a:solidFill>
            <a:srgbClr val="4285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4" name="Google Shape;444;p38"/>
          <p:cNvSpPr/>
          <p:nvPr/>
        </p:nvSpPr>
        <p:spPr>
          <a:xfrm>
            <a:off x="4455067" y="419833"/>
            <a:ext cx="7315200" cy="151200"/>
          </a:xfrm>
          <a:prstGeom prst="rect">
            <a:avLst/>
          </a:prstGeom>
          <a:solidFill>
            <a:srgbClr val="4285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45" name="Google Shape;445;p38"/>
          <p:cNvSpPr txBox="1"/>
          <p:nvPr>
            <p:ph type="title"/>
          </p:nvPr>
        </p:nvSpPr>
        <p:spPr>
          <a:xfrm>
            <a:off x="464400" y="570933"/>
            <a:ext cx="3135300" cy="5866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FFFFFF"/>
              </a:buClr>
              <a:buSzPts val="3700"/>
              <a:buNone/>
              <a:defRPr b="1" sz="3700">
                <a:solidFill>
                  <a:srgbClr val="FFFFFF"/>
                </a:solidFill>
              </a:defRPr>
            </a:lvl1pPr>
            <a:lvl2pPr lvl="1" algn="l">
              <a:lnSpc>
                <a:spcPct val="100000"/>
              </a:lnSpc>
              <a:spcBef>
                <a:spcPts val="0"/>
              </a:spcBef>
              <a:spcAft>
                <a:spcPts val="0"/>
              </a:spcAft>
              <a:buClr>
                <a:srgbClr val="FFFFFF"/>
              </a:buClr>
              <a:buSzPts val="3700"/>
              <a:buNone/>
              <a:defRPr b="1" sz="3700">
                <a:solidFill>
                  <a:srgbClr val="FFFFFF"/>
                </a:solidFill>
              </a:defRPr>
            </a:lvl2pPr>
            <a:lvl3pPr lvl="2" algn="l">
              <a:lnSpc>
                <a:spcPct val="100000"/>
              </a:lnSpc>
              <a:spcBef>
                <a:spcPts val="0"/>
              </a:spcBef>
              <a:spcAft>
                <a:spcPts val="0"/>
              </a:spcAft>
              <a:buClr>
                <a:srgbClr val="FFFFFF"/>
              </a:buClr>
              <a:buSzPts val="3700"/>
              <a:buNone/>
              <a:defRPr b="1" sz="3700">
                <a:solidFill>
                  <a:srgbClr val="FFFFFF"/>
                </a:solidFill>
              </a:defRPr>
            </a:lvl3pPr>
            <a:lvl4pPr lvl="3" algn="l">
              <a:lnSpc>
                <a:spcPct val="100000"/>
              </a:lnSpc>
              <a:spcBef>
                <a:spcPts val="0"/>
              </a:spcBef>
              <a:spcAft>
                <a:spcPts val="0"/>
              </a:spcAft>
              <a:buClr>
                <a:srgbClr val="FFFFFF"/>
              </a:buClr>
              <a:buSzPts val="3700"/>
              <a:buNone/>
              <a:defRPr b="1" sz="3700">
                <a:solidFill>
                  <a:srgbClr val="FFFFFF"/>
                </a:solidFill>
              </a:defRPr>
            </a:lvl4pPr>
            <a:lvl5pPr lvl="4" algn="l">
              <a:lnSpc>
                <a:spcPct val="100000"/>
              </a:lnSpc>
              <a:spcBef>
                <a:spcPts val="0"/>
              </a:spcBef>
              <a:spcAft>
                <a:spcPts val="0"/>
              </a:spcAft>
              <a:buClr>
                <a:srgbClr val="FFFFFF"/>
              </a:buClr>
              <a:buSzPts val="3700"/>
              <a:buNone/>
              <a:defRPr b="1" sz="3700">
                <a:solidFill>
                  <a:srgbClr val="FFFFFF"/>
                </a:solidFill>
              </a:defRPr>
            </a:lvl5pPr>
            <a:lvl6pPr lvl="5" algn="l">
              <a:lnSpc>
                <a:spcPct val="100000"/>
              </a:lnSpc>
              <a:spcBef>
                <a:spcPts val="0"/>
              </a:spcBef>
              <a:spcAft>
                <a:spcPts val="0"/>
              </a:spcAft>
              <a:buClr>
                <a:srgbClr val="FFFFFF"/>
              </a:buClr>
              <a:buSzPts val="3700"/>
              <a:buNone/>
              <a:defRPr b="1" sz="3700">
                <a:solidFill>
                  <a:srgbClr val="FFFFFF"/>
                </a:solidFill>
              </a:defRPr>
            </a:lvl6pPr>
            <a:lvl7pPr lvl="6" algn="l">
              <a:lnSpc>
                <a:spcPct val="100000"/>
              </a:lnSpc>
              <a:spcBef>
                <a:spcPts val="0"/>
              </a:spcBef>
              <a:spcAft>
                <a:spcPts val="0"/>
              </a:spcAft>
              <a:buClr>
                <a:srgbClr val="FFFFFF"/>
              </a:buClr>
              <a:buSzPts val="3700"/>
              <a:buNone/>
              <a:defRPr b="1" sz="3700">
                <a:solidFill>
                  <a:srgbClr val="FFFFFF"/>
                </a:solidFill>
              </a:defRPr>
            </a:lvl7pPr>
            <a:lvl8pPr lvl="7" algn="l">
              <a:lnSpc>
                <a:spcPct val="100000"/>
              </a:lnSpc>
              <a:spcBef>
                <a:spcPts val="0"/>
              </a:spcBef>
              <a:spcAft>
                <a:spcPts val="0"/>
              </a:spcAft>
              <a:buClr>
                <a:srgbClr val="FFFFFF"/>
              </a:buClr>
              <a:buSzPts val="3700"/>
              <a:buNone/>
              <a:defRPr b="1" sz="3700">
                <a:solidFill>
                  <a:srgbClr val="FFFFFF"/>
                </a:solidFill>
              </a:defRPr>
            </a:lvl8pPr>
            <a:lvl9pPr lvl="8" algn="l">
              <a:lnSpc>
                <a:spcPct val="100000"/>
              </a:lnSpc>
              <a:spcBef>
                <a:spcPts val="0"/>
              </a:spcBef>
              <a:spcAft>
                <a:spcPts val="0"/>
              </a:spcAft>
              <a:buClr>
                <a:srgbClr val="FFFFFF"/>
              </a:buClr>
              <a:buSzPts val="3700"/>
              <a:buNone/>
              <a:defRPr b="1" sz="3700">
                <a:solidFill>
                  <a:srgbClr val="FFFFFF"/>
                </a:solidFill>
              </a:defRPr>
            </a:lvl9pPr>
          </a:lstStyle>
          <a:p/>
        </p:txBody>
      </p:sp>
      <p:sp>
        <p:nvSpPr>
          <p:cNvPr id="446" name="Google Shape;446;p38"/>
          <p:cNvSpPr txBox="1"/>
          <p:nvPr>
            <p:ph idx="1" type="body"/>
          </p:nvPr>
        </p:nvSpPr>
        <p:spPr>
          <a:xfrm>
            <a:off x="4719100" y="791867"/>
            <a:ext cx="6787200" cy="5348700"/>
          </a:xfrm>
          <a:prstGeom prst="rect">
            <a:avLst/>
          </a:prstGeom>
          <a:noFill/>
          <a:ln>
            <a:noFill/>
          </a:ln>
        </p:spPr>
        <p:txBody>
          <a:bodyPr anchorCtr="0" anchor="t" bIns="45700" lIns="91425" spcFirstLastPara="1" rIns="91425" wrap="square" tIns="45700">
            <a:noAutofit/>
          </a:bodyPr>
          <a:lstStyle>
            <a:lvl1pPr indent="-349250" lvl="0" marL="457200" algn="l">
              <a:lnSpc>
                <a:spcPct val="115000"/>
              </a:lnSpc>
              <a:spcBef>
                <a:spcPts val="1000"/>
              </a:spcBef>
              <a:spcAft>
                <a:spcPts val="0"/>
              </a:spcAft>
              <a:buClr>
                <a:srgbClr val="666666"/>
              </a:buClr>
              <a:buSzPts val="1900"/>
              <a:buChar char="►"/>
              <a:defRPr sz="1900">
                <a:solidFill>
                  <a:srgbClr val="666666"/>
                </a:solidFill>
              </a:defRPr>
            </a:lvl1pPr>
            <a:lvl2pPr indent="-330200" lvl="1" marL="914400" algn="l">
              <a:lnSpc>
                <a:spcPct val="115000"/>
              </a:lnSpc>
              <a:spcBef>
                <a:spcPts val="2100"/>
              </a:spcBef>
              <a:spcAft>
                <a:spcPts val="0"/>
              </a:spcAft>
              <a:buClr>
                <a:srgbClr val="666666"/>
              </a:buClr>
              <a:buSzPts val="1600"/>
              <a:buChar char="►"/>
              <a:defRPr sz="1600">
                <a:solidFill>
                  <a:srgbClr val="666666"/>
                </a:solidFill>
              </a:defRPr>
            </a:lvl2pPr>
            <a:lvl3pPr indent="-330200" lvl="2" marL="1371600" algn="l">
              <a:lnSpc>
                <a:spcPct val="115000"/>
              </a:lnSpc>
              <a:spcBef>
                <a:spcPts val="2100"/>
              </a:spcBef>
              <a:spcAft>
                <a:spcPts val="0"/>
              </a:spcAft>
              <a:buClr>
                <a:srgbClr val="666666"/>
              </a:buClr>
              <a:buSzPts val="1600"/>
              <a:buChar char="►"/>
              <a:defRPr sz="1600">
                <a:solidFill>
                  <a:srgbClr val="666666"/>
                </a:solidFill>
              </a:defRPr>
            </a:lvl3pPr>
            <a:lvl4pPr indent="-330200" lvl="3" marL="1828800" algn="l">
              <a:lnSpc>
                <a:spcPct val="115000"/>
              </a:lnSpc>
              <a:spcBef>
                <a:spcPts val="2100"/>
              </a:spcBef>
              <a:spcAft>
                <a:spcPts val="0"/>
              </a:spcAft>
              <a:buClr>
                <a:srgbClr val="666666"/>
              </a:buClr>
              <a:buSzPts val="1600"/>
              <a:buChar char="►"/>
              <a:defRPr sz="1600">
                <a:solidFill>
                  <a:srgbClr val="666666"/>
                </a:solidFill>
              </a:defRPr>
            </a:lvl4pPr>
            <a:lvl5pPr indent="-330200" lvl="4" marL="2286000" algn="l">
              <a:lnSpc>
                <a:spcPct val="115000"/>
              </a:lnSpc>
              <a:spcBef>
                <a:spcPts val="2100"/>
              </a:spcBef>
              <a:spcAft>
                <a:spcPts val="0"/>
              </a:spcAft>
              <a:buClr>
                <a:srgbClr val="666666"/>
              </a:buClr>
              <a:buSzPts val="1600"/>
              <a:buChar char="►"/>
              <a:defRPr sz="1600">
                <a:solidFill>
                  <a:srgbClr val="666666"/>
                </a:solidFill>
              </a:defRPr>
            </a:lvl5pPr>
            <a:lvl6pPr indent="-330200" lvl="5" marL="2743200" algn="l">
              <a:lnSpc>
                <a:spcPct val="115000"/>
              </a:lnSpc>
              <a:spcBef>
                <a:spcPts val="2100"/>
              </a:spcBef>
              <a:spcAft>
                <a:spcPts val="0"/>
              </a:spcAft>
              <a:buClr>
                <a:srgbClr val="666666"/>
              </a:buClr>
              <a:buSzPts val="1600"/>
              <a:buChar char="►"/>
              <a:defRPr sz="1600">
                <a:solidFill>
                  <a:srgbClr val="666666"/>
                </a:solidFill>
              </a:defRPr>
            </a:lvl6pPr>
            <a:lvl7pPr indent="-330200" lvl="6" marL="3200400" algn="l">
              <a:lnSpc>
                <a:spcPct val="115000"/>
              </a:lnSpc>
              <a:spcBef>
                <a:spcPts val="2100"/>
              </a:spcBef>
              <a:spcAft>
                <a:spcPts val="0"/>
              </a:spcAft>
              <a:buClr>
                <a:srgbClr val="666666"/>
              </a:buClr>
              <a:buSzPts val="1600"/>
              <a:buChar char="►"/>
              <a:defRPr sz="1600">
                <a:solidFill>
                  <a:srgbClr val="666666"/>
                </a:solidFill>
              </a:defRPr>
            </a:lvl7pPr>
            <a:lvl8pPr indent="-330200" lvl="7" marL="3657600" algn="l">
              <a:lnSpc>
                <a:spcPct val="115000"/>
              </a:lnSpc>
              <a:spcBef>
                <a:spcPts val="2100"/>
              </a:spcBef>
              <a:spcAft>
                <a:spcPts val="0"/>
              </a:spcAft>
              <a:buClr>
                <a:srgbClr val="666666"/>
              </a:buClr>
              <a:buSzPts val="1600"/>
              <a:buChar char="►"/>
              <a:defRPr sz="1600">
                <a:solidFill>
                  <a:srgbClr val="666666"/>
                </a:solidFill>
              </a:defRPr>
            </a:lvl8pPr>
            <a:lvl9pPr indent="-330200" lvl="8" marL="4114800" algn="l">
              <a:lnSpc>
                <a:spcPct val="115000"/>
              </a:lnSpc>
              <a:spcBef>
                <a:spcPts val="2100"/>
              </a:spcBef>
              <a:spcAft>
                <a:spcPts val="2100"/>
              </a:spcAft>
              <a:buClr>
                <a:srgbClr val="666666"/>
              </a:buClr>
              <a:buSzPts val="1600"/>
              <a:buChar char="►"/>
              <a:defRPr sz="1600">
                <a:solidFill>
                  <a:srgbClr val="666666"/>
                </a:solidFill>
              </a:defRPr>
            </a:lvl9pPr>
          </a:lstStyle>
          <a:p/>
        </p:txBody>
      </p:sp>
      <p:sp>
        <p:nvSpPr>
          <p:cNvPr id="447" name="Google Shape;447;p38"/>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666666"/>
                </a:solidFill>
              </a:defRPr>
            </a:lvl1pPr>
            <a:lvl2pPr lvl="1" algn="r">
              <a:lnSpc>
                <a:spcPct val="100000"/>
              </a:lnSpc>
              <a:spcAft>
                <a:spcPts val="0"/>
              </a:spcAft>
              <a:buNone/>
              <a:defRPr sz="1300">
                <a:solidFill>
                  <a:srgbClr val="666666"/>
                </a:solidFill>
              </a:defRPr>
            </a:lvl2pPr>
            <a:lvl3pPr lvl="2" algn="r">
              <a:lnSpc>
                <a:spcPct val="100000"/>
              </a:lnSpc>
              <a:spcAft>
                <a:spcPts val="0"/>
              </a:spcAft>
              <a:buNone/>
              <a:defRPr sz="1300">
                <a:solidFill>
                  <a:srgbClr val="666666"/>
                </a:solidFill>
              </a:defRPr>
            </a:lvl3pPr>
            <a:lvl4pPr lvl="3" algn="r">
              <a:lnSpc>
                <a:spcPct val="100000"/>
              </a:lnSpc>
              <a:spcAft>
                <a:spcPts val="0"/>
              </a:spcAft>
              <a:buNone/>
              <a:defRPr sz="1300">
                <a:solidFill>
                  <a:srgbClr val="666666"/>
                </a:solidFill>
              </a:defRPr>
            </a:lvl4pPr>
            <a:lvl5pPr lvl="4" algn="r">
              <a:lnSpc>
                <a:spcPct val="100000"/>
              </a:lnSpc>
              <a:spcAft>
                <a:spcPts val="0"/>
              </a:spcAft>
              <a:buNone/>
              <a:defRPr sz="1300">
                <a:solidFill>
                  <a:srgbClr val="666666"/>
                </a:solidFill>
              </a:defRPr>
            </a:lvl5pPr>
            <a:lvl6pPr lvl="5" algn="r">
              <a:lnSpc>
                <a:spcPct val="100000"/>
              </a:lnSpc>
              <a:spcAft>
                <a:spcPts val="0"/>
              </a:spcAft>
              <a:buNone/>
              <a:defRPr sz="1300">
                <a:solidFill>
                  <a:srgbClr val="666666"/>
                </a:solidFill>
              </a:defRPr>
            </a:lvl6pPr>
            <a:lvl7pPr lvl="6" algn="r">
              <a:lnSpc>
                <a:spcPct val="100000"/>
              </a:lnSpc>
              <a:spcAft>
                <a:spcPts val="0"/>
              </a:spcAft>
              <a:buNone/>
              <a:defRPr sz="1300">
                <a:solidFill>
                  <a:srgbClr val="666666"/>
                </a:solidFill>
              </a:defRPr>
            </a:lvl7pPr>
            <a:lvl8pPr lvl="7" algn="r">
              <a:lnSpc>
                <a:spcPct val="100000"/>
              </a:lnSpc>
              <a:spcAft>
                <a:spcPts val="0"/>
              </a:spcAft>
              <a:buNone/>
              <a:defRPr sz="1300">
                <a:solidFill>
                  <a:srgbClr val="666666"/>
                </a:solidFill>
              </a:defRPr>
            </a:lvl8pPr>
            <a:lvl9pPr lvl="8" algn="r">
              <a:lnSpc>
                <a:spcPct val="100000"/>
              </a:lnSpc>
              <a:spcAft>
                <a:spcPts val="0"/>
              </a:spcAft>
              <a:buNone/>
              <a:defRPr sz="1300">
                <a:solidFill>
                  <a:srgbClr val="666666"/>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61">
    <p:bg>
      <p:bgPr>
        <a:solidFill>
          <a:srgbClr val="FFFFFF"/>
        </a:solidFill>
      </p:bgPr>
    </p:bg>
    <p:spTree>
      <p:nvGrpSpPr>
        <p:cNvPr id="448" name="Shape 448"/>
        <p:cNvGrpSpPr/>
        <p:nvPr/>
      </p:nvGrpSpPr>
      <p:grpSpPr>
        <a:xfrm>
          <a:off x="0" y="0"/>
          <a:ext cx="0" cy="0"/>
          <a:chOff x="0" y="0"/>
          <a:chExt cx="0" cy="0"/>
        </a:xfrm>
      </p:grpSpPr>
      <p:sp>
        <p:nvSpPr>
          <p:cNvPr id="449" name="Google Shape;449;p39"/>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0" name="Google Shape;450;p39"/>
          <p:cNvSpPr/>
          <p:nvPr/>
        </p:nvSpPr>
        <p:spPr>
          <a:xfrm>
            <a:off x="0" y="4923033"/>
            <a:ext cx="12192511" cy="1819475"/>
          </a:xfrm>
          <a:custGeom>
            <a:rect b="b" l="l" r="r" t="t"/>
            <a:pathLst>
              <a:path extrusionOk="0" h="72779" w="472807">
                <a:moveTo>
                  <a:pt x="0" y="72779"/>
                </a:moveTo>
                <a:lnTo>
                  <a:pt x="27992" y="46314"/>
                </a:lnTo>
                <a:lnTo>
                  <a:pt x="46313" y="57511"/>
                </a:lnTo>
                <a:lnTo>
                  <a:pt x="86520" y="0"/>
                </a:lnTo>
                <a:lnTo>
                  <a:pt x="153700" y="62600"/>
                </a:lnTo>
                <a:lnTo>
                  <a:pt x="172022" y="21885"/>
                </a:lnTo>
                <a:lnTo>
                  <a:pt x="202559" y="44278"/>
                </a:lnTo>
                <a:lnTo>
                  <a:pt x="233095" y="27483"/>
                </a:lnTo>
                <a:lnTo>
                  <a:pt x="265159" y="44278"/>
                </a:lnTo>
                <a:lnTo>
                  <a:pt x="304347" y="20358"/>
                </a:lnTo>
                <a:lnTo>
                  <a:pt x="358804" y="45805"/>
                </a:lnTo>
                <a:lnTo>
                  <a:pt x="387814" y="18322"/>
                </a:lnTo>
                <a:lnTo>
                  <a:pt x="430056" y="49877"/>
                </a:lnTo>
                <a:lnTo>
                  <a:pt x="472807" y="16286"/>
                </a:lnTo>
              </a:path>
            </a:pathLst>
          </a:custGeom>
          <a:noFill/>
          <a:ln cap="flat" cmpd="sng" w="9525">
            <a:solidFill>
              <a:srgbClr val="BCBCBC"/>
            </a:solidFill>
            <a:prstDash val="solid"/>
            <a:round/>
            <a:headEnd len="sm" w="sm" type="none"/>
            <a:tailEnd len="sm" w="sm" type="none"/>
          </a:ln>
        </p:spPr>
      </p:sp>
      <p:sp>
        <p:nvSpPr>
          <p:cNvPr id="451" name="Google Shape;451;p39"/>
          <p:cNvSpPr txBox="1"/>
          <p:nvPr>
            <p:ph type="ctrTitle"/>
          </p:nvPr>
        </p:nvSpPr>
        <p:spPr>
          <a:xfrm>
            <a:off x="785800" y="1124500"/>
            <a:ext cx="9178500" cy="2210700"/>
          </a:xfrm>
          <a:prstGeom prst="rect">
            <a:avLst/>
          </a:prstGeom>
          <a:noFill/>
        </p:spPr>
        <p:txBody>
          <a:bodyPr anchorCtr="0" anchor="b" bIns="45700" lIns="91425" spcFirstLastPara="1" rIns="91425" wrap="square" tIns="45700">
            <a:noAutofit/>
          </a:bodyPr>
          <a:lstStyle>
            <a:lvl1pPr lvl="0" algn="l">
              <a:lnSpc>
                <a:spcPct val="100000"/>
              </a:lnSpc>
              <a:spcBef>
                <a:spcPts val="0"/>
              </a:spcBef>
              <a:spcAft>
                <a:spcPts val="0"/>
              </a:spcAft>
              <a:buClr>
                <a:srgbClr val="FFFFFF"/>
              </a:buClr>
              <a:buSzPts val="5600"/>
              <a:buNone/>
              <a:defRPr b="1" sz="5600">
                <a:solidFill>
                  <a:srgbClr val="FFFFFF"/>
                </a:solidFill>
              </a:defRPr>
            </a:lvl1pPr>
            <a:lvl2pPr lvl="1" algn="l">
              <a:lnSpc>
                <a:spcPct val="100000"/>
              </a:lnSpc>
              <a:spcBef>
                <a:spcPts val="0"/>
              </a:spcBef>
              <a:spcAft>
                <a:spcPts val="0"/>
              </a:spcAft>
              <a:buClr>
                <a:srgbClr val="FFFFFF"/>
              </a:buClr>
              <a:buSzPts val="5600"/>
              <a:buNone/>
              <a:defRPr b="1" sz="5600">
                <a:solidFill>
                  <a:srgbClr val="FFFFFF"/>
                </a:solidFill>
              </a:defRPr>
            </a:lvl2pPr>
            <a:lvl3pPr lvl="2" algn="l">
              <a:lnSpc>
                <a:spcPct val="100000"/>
              </a:lnSpc>
              <a:spcBef>
                <a:spcPts val="0"/>
              </a:spcBef>
              <a:spcAft>
                <a:spcPts val="0"/>
              </a:spcAft>
              <a:buClr>
                <a:srgbClr val="FFFFFF"/>
              </a:buClr>
              <a:buSzPts val="5600"/>
              <a:buNone/>
              <a:defRPr b="1" sz="5600">
                <a:solidFill>
                  <a:srgbClr val="FFFFFF"/>
                </a:solidFill>
              </a:defRPr>
            </a:lvl3pPr>
            <a:lvl4pPr lvl="3" algn="l">
              <a:lnSpc>
                <a:spcPct val="100000"/>
              </a:lnSpc>
              <a:spcBef>
                <a:spcPts val="0"/>
              </a:spcBef>
              <a:spcAft>
                <a:spcPts val="0"/>
              </a:spcAft>
              <a:buClr>
                <a:srgbClr val="FFFFFF"/>
              </a:buClr>
              <a:buSzPts val="5600"/>
              <a:buNone/>
              <a:defRPr b="1" sz="5600">
                <a:solidFill>
                  <a:srgbClr val="FFFFFF"/>
                </a:solidFill>
              </a:defRPr>
            </a:lvl4pPr>
            <a:lvl5pPr lvl="4" algn="l">
              <a:lnSpc>
                <a:spcPct val="100000"/>
              </a:lnSpc>
              <a:spcBef>
                <a:spcPts val="0"/>
              </a:spcBef>
              <a:spcAft>
                <a:spcPts val="0"/>
              </a:spcAft>
              <a:buClr>
                <a:srgbClr val="FFFFFF"/>
              </a:buClr>
              <a:buSzPts val="5600"/>
              <a:buNone/>
              <a:defRPr b="1" sz="5600">
                <a:solidFill>
                  <a:srgbClr val="FFFFFF"/>
                </a:solidFill>
              </a:defRPr>
            </a:lvl5pPr>
            <a:lvl6pPr lvl="5" algn="l">
              <a:lnSpc>
                <a:spcPct val="100000"/>
              </a:lnSpc>
              <a:spcBef>
                <a:spcPts val="0"/>
              </a:spcBef>
              <a:spcAft>
                <a:spcPts val="0"/>
              </a:spcAft>
              <a:buClr>
                <a:srgbClr val="FFFFFF"/>
              </a:buClr>
              <a:buSzPts val="5600"/>
              <a:buNone/>
              <a:defRPr b="1" sz="5600">
                <a:solidFill>
                  <a:srgbClr val="FFFFFF"/>
                </a:solidFill>
              </a:defRPr>
            </a:lvl6pPr>
            <a:lvl7pPr lvl="6" algn="l">
              <a:lnSpc>
                <a:spcPct val="100000"/>
              </a:lnSpc>
              <a:spcBef>
                <a:spcPts val="0"/>
              </a:spcBef>
              <a:spcAft>
                <a:spcPts val="0"/>
              </a:spcAft>
              <a:buClr>
                <a:srgbClr val="FFFFFF"/>
              </a:buClr>
              <a:buSzPts val="5600"/>
              <a:buNone/>
              <a:defRPr b="1" sz="5600">
                <a:solidFill>
                  <a:srgbClr val="FFFFFF"/>
                </a:solidFill>
              </a:defRPr>
            </a:lvl7pPr>
            <a:lvl8pPr lvl="7" algn="l">
              <a:lnSpc>
                <a:spcPct val="100000"/>
              </a:lnSpc>
              <a:spcBef>
                <a:spcPts val="0"/>
              </a:spcBef>
              <a:spcAft>
                <a:spcPts val="0"/>
              </a:spcAft>
              <a:buClr>
                <a:srgbClr val="FFFFFF"/>
              </a:buClr>
              <a:buSzPts val="5600"/>
              <a:buNone/>
              <a:defRPr b="1" sz="5600">
                <a:solidFill>
                  <a:srgbClr val="FFFFFF"/>
                </a:solidFill>
              </a:defRPr>
            </a:lvl8pPr>
            <a:lvl9pPr lvl="8" algn="l">
              <a:lnSpc>
                <a:spcPct val="100000"/>
              </a:lnSpc>
              <a:spcBef>
                <a:spcPts val="0"/>
              </a:spcBef>
              <a:spcAft>
                <a:spcPts val="0"/>
              </a:spcAft>
              <a:buClr>
                <a:srgbClr val="FFFFFF"/>
              </a:buClr>
              <a:buSzPts val="5600"/>
              <a:buNone/>
              <a:defRPr b="1" sz="5600">
                <a:solidFill>
                  <a:srgbClr val="FFFFFF"/>
                </a:solidFill>
              </a:defRPr>
            </a:lvl9pPr>
          </a:lstStyle>
          <a:p/>
        </p:txBody>
      </p:sp>
      <p:sp>
        <p:nvSpPr>
          <p:cNvPr id="452" name="Google Shape;452;p3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AUTOLAYOUT_64">
    <p:bg>
      <p:bgPr>
        <a:solidFill>
          <a:srgbClr val="FFFFFF"/>
        </a:solidFill>
      </p:bgPr>
    </p:bg>
    <p:spTree>
      <p:nvGrpSpPr>
        <p:cNvPr id="453" name="Shape 453"/>
        <p:cNvGrpSpPr/>
        <p:nvPr/>
      </p:nvGrpSpPr>
      <p:grpSpPr>
        <a:xfrm>
          <a:off x="0" y="0"/>
          <a:ext cx="0" cy="0"/>
          <a:chOff x="0" y="0"/>
          <a:chExt cx="0" cy="0"/>
        </a:xfrm>
      </p:grpSpPr>
      <p:sp>
        <p:nvSpPr>
          <p:cNvPr id="454" name="Google Shape;454;p40"/>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5" name="Google Shape;455;p40"/>
          <p:cNvSpPr/>
          <p:nvPr/>
        </p:nvSpPr>
        <p:spPr>
          <a:xfrm>
            <a:off x="0" y="83"/>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6" name="Google Shape;456;p40"/>
          <p:cNvSpPr/>
          <p:nvPr/>
        </p:nvSpPr>
        <p:spPr>
          <a:xfrm>
            <a:off x="1686400" y="0"/>
            <a:ext cx="10505700" cy="6858000"/>
          </a:xfrm>
          <a:prstGeom prst="rect">
            <a:avLst/>
          </a:prstGeom>
          <a:solidFill>
            <a:srgbClr val="FFFFFF">
              <a:alpha val="2509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7" name="Google Shape;457;p40"/>
          <p:cNvSpPr/>
          <p:nvPr/>
        </p:nvSpPr>
        <p:spPr>
          <a:xfrm>
            <a:off x="3436100" y="250"/>
            <a:ext cx="6858000" cy="68580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p40"/>
          <p:cNvSpPr/>
          <p:nvPr/>
        </p:nvSpPr>
        <p:spPr>
          <a:xfrm>
            <a:off x="3436100" y="167"/>
            <a:ext cx="6858000" cy="6858000"/>
          </a:xfrm>
          <a:prstGeom prst="flowChartDelay">
            <a:avLst/>
          </a:prstGeom>
          <a:solidFill>
            <a:srgbClr val="FFFFFF">
              <a:alpha val="1804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p40"/>
          <p:cNvSpPr/>
          <p:nvPr/>
        </p:nvSpPr>
        <p:spPr>
          <a:xfrm>
            <a:off x="1686410" y="250"/>
            <a:ext cx="6858000" cy="68580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p40"/>
          <p:cNvSpPr/>
          <p:nvPr/>
        </p:nvSpPr>
        <p:spPr>
          <a:xfrm>
            <a:off x="1686410" y="167"/>
            <a:ext cx="6858000" cy="6858000"/>
          </a:xfrm>
          <a:prstGeom prst="flowChartDelay">
            <a:avLst/>
          </a:prstGeom>
          <a:solidFill>
            <a:srgbClr val="FFFFFF">
              <a:alpha val="1254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 name="Google Shape;461;p40"/>
          <p:cNvSpPr/>
          <p:nvPr/>
        </p:nvSpPr>
        <p:spPr>
          <a:xfrm>
            <a:off x="0" y="0"/>
            <a:ext cx="6858000" cy="68580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2" name="Google Shape;462;p40"/>
          <p:cNvSpPr txBox="1"/>
          <p:nvPr>
            <p:ph type="title"/>
          </p:nvPr>
        </p:nvSpPr>
        <p:spPr>
          <a:xfrm>
            <a:off x="443100" y="1462499"/>
            <a:ext cx="5785500" cy="3933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None/>
              <a:defRPr b="1" sz="4800">
                <a:solidFill>
                  <a:schemeClr val="lt1"/>
                </a:solidFill>
              </a:defRPr>
            </a:lvl1pPr>
            <a:lvl2pPr lvl="1" algn="l">
              <a:lnSpc>
                <a:spcPct val="100000"/>
              </a:lnSpc>
              <a:spcBef>
                <a:spcPts val="0"/>
              </a:spcBef>
              <a:spcAft>
                <a:spcPts val="0"/>
              </a:spcAft>
              <a:buNone/>
              <a:defRPr b="1" sz="4800">
                <a:solidFill>
                  <a:schemeClr val="lt1"/>
                </a:solidFill>
              </a:defRPr>
            </a:lvl2pPr>
            <a:lvl3pPr lvl="2" algn="l">
              <a:lnSpc>
                <a:spcPct val="100000"/>
              </a:lnSpc>
              <a:spcBef>
                <a:spcPts val="0"/>
              </a:spcBef>
              <a:spcAft>
                <a:spcPts val="0"/>
              </a:spcAft>
              <a:buNone/>
              <a:defRPr b="1" sz="4800">
                <a:solidFill>
                  <a:schemeClr val="lt1"/>
                </a:solidFill>
              </a:defRPr>
            </a:lvl3pPr>
            <a:lvl4pPr lvl="3" algn="l">
              <a:lnSpc>
                <a:spcPct val="100000"/>
              </a:lnSpc>
              <a:spcBef>
                <a:spcPts val="0"/>
              </a:spcBef>
              <a:spcAft>
                <a:spcPts val="0"/>
              </a:spcAft>
              <a:buNone/>
              <a:defRPr b="1" sz="4800">
                <a:solidFill>
                  <a:schemeClr val="lt1"/>
                </a:solidFill>
              </a:defRPr>
            </a:lvl4pPr>
            <a:lvl5pPr lvl="4" algn="l">
              <a:lnSpc>
                <a:spcPct val="100000"/>
              </a:lnSpc>
              <a:spcBef>
                <a:spcPts val="0"/>
              </a:spcBef>
              <a:spcAft>
                <a:spcPts val="0"/>
              </a:spcAft>
              <a:buNone/>
              <a:defRPr b="1" sz="4800">
                <a:solidFill>
                  <a:schemeClr val="lt1"/>
                </a:solidFill>
              </a:defRPr>
            </a:lvl5pPr>
            <a:lvl6pPr lvl="5" algn="l">
              <a:lnSpc>
                <a:spcPct val="100000"/>
              </a:lnSpc>
              <a:spcBef>
                <a:spcPts val="0"/>
              </a:spcBef>
              <a:spcAft>
                <a:spcPts val="0"/>
              </a:spcAft>
              <a:buNone/>
              <a:defRPr b="1" sz="4800">
                <a:solidFill>
                  <a:schemeClr val="lt1"/>
                </a:solidFill>
              </a:defRPr>
            </a:lvl6pPr>
            <a:lvl7pPr lvl="6" algn="l">
              <a:lnSpc>
                <a:spcPct val="100000"/>
              </a:lnSpc>
              <a:spcBef>
                <a:spcPts val="0"/>
              </a:spcBef>
              <a:spcAft>
                <a:spcPts val="0"/>
              </a:spcAft>
              <a:buNone/>
              <a:defRPr b="1" sz="4800">
                <a:solidFill>
                  <a:schemeClr val="lt1"/>
                </a:solidFill>
              </a:defRPr>
            </a:lvl7pPr>
            <a:lvl8pPr lvl="7" algn="l">
              <a:lnSpc>
                <a:spcPct val="100000"/>
              </a:lnSpc>
              <a:spcBef>
                <a:spcPts val="0"/>
              </a:spcBef>
              <a:spcAft>
                <a:spcPts val="0"/>
              </a:spcAft>
              <a:buNone/>
              <a:defRPr b="1" sz="4800">
                <a:solidFill>
                  <a:schemeClr val="lt1"/>
                </a:solidFill>
              </a:defRPr>
            </a:lvl8pPr>
            <a:lvl9pPr lvl="8" algn="l">
              <a:lnSpc>
                <a:spcPct val="100000"/>
              </a:lnSpc>
              <a:spcBef>
                <a:spcPts val="0"/>
              </a:spcBef>
              <a:spcAft>
                <a:spcPts val="0"/>
              </a:spcAft>
              <a:buNone/>
              <a:defRPr b="1" sz="4800">
                <a:solidFill>
                  <a:schemeClr val="lt1"/>
                </a:solidFill>
              </a:defRPr>
            </a:lvl9pPr>
          </a:lstStyle>
          <a:p/>
        </p:txBody>
      </p:sp>
      <p:sp>
        <p:nvSpPr>
          <p:cNvPr id="463" name="Google Shape;463;p40"/>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6" name="Google Shape;56;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65">
    <p:bg>
      <p:bgPr>
        <a:solidFill>
          <a:srgbClr val="FFFFFF"/>
        </a:solidFill>
      </p:bgPr>
    </p:bg>
    <p:spTree>
      <p:nvGrpSpPr>
        <p:cNvPr id="464" name="Shape 464"/>
        <p:cNvGrpSpPr/>
        <p:nvPr/>
      </p:nvGrpSpPr>
      <p:grpSpPr>
        <a:xfrm>
          <a:off x="0" y="0"/>
          <a:ext cx="0" cy="0"/>
          <a:chOff x="0" y="0"/>
          <a:chExt cx="0" cy="0"/>
        </a:xfrm>
      </p:grpSpPr>
      <p:sp>
        <p:nvSpPr>
          <p:cNvPr id="465" name="Google Shape;465;p41"/>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6" name="Google Shape;466;p41"/>
          <p:cNvSpPr/>
          <p:nvPr/>
        </p:nvSpPr>
        <p:spPr>
          <a:xfrm>
            <a:off x="0" y="83"/>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 name="Google Shape;467;p41"/>
          <p:cNvSpPr/>
          <p:nvPr/>
        </p:nvSpPr>
        <p:spPr>
          <a:xfrm>
            <a:off x="1686400" y="0"/>
            <a:ext cx="10505700" cy="6858000"/>
          </a:xfrm>
          <a:prstGeom prst="rect">
            <a:avLst/>
          </a:prstGeom>
          <a:solidFill>
            <a:srgbClr val="FFFFFF">
              <a:alpha val="2509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 name="Google Shape;468;p41"/>
          <p:cNvSpPr/>
          <p:nvPr/>
        </p:nvSpPr>
        <p:spPr>
          <a:xfrm>
            <a:off x="3436100" y="250"/>
            <a:ext cx="6858000" cy="68580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9" name="Google Shape;469;p41"/>
          <p:cNvSpPr/>
          <p:nvPr/>
        </p:nvSpPr>
        <p:spPr>
          <a:xfrm>
            <a:off x="3436100" y="167"/>
            <a:ext cx="6858000" cy="6858000"/>
          </a:xfrm>
          <a:prstGeom prst="flowChartDelay">
            <a:avLst/>
          </a:prstGeom>
          <a:solidFill>
            <a:srgbClr val="FFFFFF">
              <a:alpha val="1804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 name="Google Shape;470;p41"/>
          <p:cNvSpPr/>
          <p:nvPr/>
        </p:nvSpPr>
        <p:spPr>
          <a:xfrm>
            <a:off x="1686410" y="250"/>
            <a:ext cx="6858000" cy="68580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1" name="Google Shape;471;p41"/>
          <p:cNvSpPr/>
          <p:nvPr/>
        </p:nvSpPr>
        <p:spPr>
          <a:xfrm>
            <a:off x="1686410" y="167"/>
            <a:ext cx="6858000" cy="6858000"/>
          </a:xfrm>
          <a:prstGeom prst="flowChartDelay">
            <a:avLst/>
          </a:prstGeom>
          <a:solidFill>
            <a:srgbClr val="FFFFFF">
              <a:alpha val="1254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2" name="Google Shape;472;p41"/>
          <p:cNvSpPr/>
          <p:nvPr/>
        </p:nvSpPr>
        <p:spPr>
          <a:xfrm>
            <a:off x="0" y="0"/>
            <a:ext cx="6858000" cy="6858000"/>
          </a:xfrm>
          <a:prstGeom prst="flowChartDelay">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 name="Google Shape;473;p41"/>
          <p:cNvSpPr txBox="1"/>
          <p:nvPr>
            <p:ph type="title"/>
          </p:nvPr>
        </p:nvSpPr>
        <p:spPr>
          <a:xfrm>
            <a:off x="443100" y="1462499"/>
            <a:ext cx="5785500" cy="3933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None/>
              <a:defRPr b="1" sz="4800">
                <a:solidFill>
                  <a:schemeClr val="lt1"/>
                </a:solidFill>
              </a:defRPr>
            </a:lvl1pPr>
            <a:lvl2pPr lvl="1" algn="l">
              <a:lnSpc>
                <a:spcPct val="100000"/>
              </a:lnSpc>
              <a:spcBef>
                <a:spcPts val="0"/>
              </a:spcBef>
              <a:spcAft>
                <a:spcPts val="0"/>
              </a:spcAft>
              <a:buNone/>
              <a:defRPr b="1" sz="4800">
                <a:solidFill>
                  <a:schemeClr val="lt1"/>
                </a:solidFill>
              </a:defRPr>
            </a:lvl2pPr>
            <a:lvl3pPr lvl="2" algn="l">
              <a:lnSpc>
                <a:spcPct val="100000"/>
              </a:lnSpc>
              <a:spcBef>
                <a:spcPts val="0"/>
              </a:spcBef>
              <a:spcAft>
                <a:spcPts val="0"/>
              </a:spcAft>
              <a:buNone/>
              <a:defRPr b="1" sz="4800">
                <a:solidFill>
                  <a:schemeClr val="lt1"/>
                </a:solidFill>
              </a:defRPr>
            </a:lvl3pPr>
            <a:lvl4pPr lvl="3" algn="l">
              <a:lnSpc>
                <a:spcPct val="100000"/>
              </a:lnSpc>
              <a:spcBef>
                <a:spcPts val="0"/>
              </a:spcBef>
              <a:spcAft>
                <a:spcPts val="0"/>
              </a:spcAft>
              <a:buNone/>
              <a:defRPr b="1" sz="4800">
                <a:solidFill>
                  <a:schemeClr val="lt1"/>
                </a:solidFill>
              </a:defRPr>
            </a:lvl4pPr>
            <a:lvl5pPr lvl="4" algn="l">
              <a:lnSpc>
                <a:spcPct val="100000"/>
              </a:lnSpc>
              <a:spcBef>
                <a:spcPts val="0"/>
              </a:spcBef>
              <a:spcAft>
                <a:spcPts val="0"/>
              </a:spcAft>
              <a:buNone/>
              <a:defRPr b="1" sz="4800">
                <a:solidFill>
                  <a:schemeClr val="lt1"/>
                </a:solidFill>
              </a:defRPr>
            </a:lvl5pPr>
            <a:lvl6pPr lvl="5" algn="l">
              <a:lnSpc>
                <a:spcPct val="100000"/>
              </a:lnSpc>
              <a:spcBef>
                <a:spcPts val="0"/>
              </a:spcBef>
              <a:spcAft>
                <a:spcPts val="0"/>
              </a:spcAft>
              <a:buNone/>
              <a:defRPr b="1" sz="4800">
                <a:solidFill>
                  <a:schemeClr val="lt1"/>
                </a:solidFill>
              </a:defRPr>
            </a:lvl6pPr>
            <a:lvl7pPr lvl="6" algn="l">
              <a:lnSpc>
                <a:spcPct val="100000"/>
              </a:lnSpc>
              <a:spcBef>
                <a:spcPts val="0"/>
              </a:spcBef>
              <a:spcAft>
                <a:spcPts val="0"/>
              </a:spcAft>
              <a:buNone/>
              <a:defRPr b="1" sz="4800">
                <a:solidFill>
                  <a:schemeClr val="lt1"/>
                </a:solidFill>
              </a:defRPr>
            </a:lvl7pPr>
            <a:lvl8pPr lvl="7" algn="l">
              <a:lnSpc>
                <a:spcPct val="100000"/>
              </a:lnSpc>
              <a:spcBef>
                <a:spcPts val="0"/>
              </a:spcBef>
              <a:spcAft>
                <a:spcPts val="0"/>
              </a:spcAft>
              <a:buNone/>
              <a:defRPr b="1" sz="4800">
                <a:solidFill>
                  <a:schemeClr val="lt1"/>
                </a:solidFill>
              </a:defRPr>
            </a:lvl8pPr>
            <a:lvl9pPr lvl="8" algn="l">
              <a:lnSpc>
                <a:spcPct val="100000"/>
              </a:lnSpc>
              <a:spcBef>
                <a:spcPts val="0"/>
              </a:spcBef>
              <a:spcAft>
                <a:spcPts val="0"/>
              </a:spcAft>
              <a:buNone/>
              <a:defRPr b="1" sz="4800">
                <a:solidFill>
                  <a:schemeClr val="lt1"/>
                </a:solidFill>
              </a:defRPr>
            </a:lvl9pPr>
          </a:lstStyle>
          <a:p/>
        </p:txBody>
      </p:sp>
      <p:sp>
        <p:nvSpPr>
          <p:cNvPr id="474" name="Google Shape;474;p41"/>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7">
  <p:cSld name="AUTOLAYOUT_66">
    <p:bg>
      <p:bgPr>
        <a:solidFill>
          <a:srgbClr val="FFFFFF"/>
        </a:solidFill>
      </p:bgPr>
    </p:bg>
    <p:spTree>
      <p:nvGrpSpPr>
        <p:cNvPr id="475" name="Shape 475"/>
        <p:cNvGrpSpPr/>
        <p:nvPr/>
      </p:nvGrpSpPr>
      <p:grpSpPr>
        <a:xfrm>
          <a:off x="0" y="0"/>
          <a:ext cx="0" cy="0"/>
          <a:chOff x="0" y="0"/>
          <a:chExt cx="0" cy="0"/>
        </a:xfrm>
      </p:grpSpPr>
      <p:sp>
        <p:nvSpPr>
          <p:cNvPr id="476" name="Google Shape;476;p42"/>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 name="Google Shape;477;p42"/>
          <p:cNvSpPr/>
          <p:nvPr/>
        </p:nvSpPr>
        <p:spPr>
          <a:xfrm>
            <a:off x="0" y="4923033"/>
            <a:ext cx="12192511" cy="1819475"/>
          </a:xfrm>
          <a:custGeom>
            <a:rect b="b" l="l" r="r" t="t"/>
            <a:pathLst>
              <a:path extrusionOk="0" h="72779" w="472807">
                <a:moveTo>
                  <a:pt x="0" y="72779"/>
                </a:moveTo>
                <a:lnTo>
                  <a:pt x="27992" y="46314"/>
                </a:lnTo>
                <a:lnTo>
                  <a:pt x="46313" y="57511"/>
                </a:lnTo>
                <a:lnTo>
                  <a:pt x="86520" y="0"/>
                </a:lnTo>
                <a:lnTo>
                  <a:pt x="153700" y="62600"/>
                </a:lnTo>
                <a:lnTo>
                  <a:pt x="172022" y="21885"/>
                </a:lnTo>
                <a:lnTo>
                  <a:pt x="202559" y="44278"/>
                </a:lnTo>
                <a:lnTo>
                  <a:pt x="233095" y="27483"/>
                </a:lnTo>
                <a:lnTo>
                  <a:pt x="265159" y="44278"/>
                </a:lnTo>
                <a:lnTo>
                  <a:pt x="304347" y="20358"/>
                </a:lnTo>
                <a:lnTo>
                  <a:pt x="358804" y="45805"/>
                </a:lnTo>
                <a:lnTo>
                  <a:pt x="387814" y="18322"/>
                </a:lnTo>
                <a:lnTo>
                  <a:pt x="430056" y="49877"/>
                </a:lnTo>
                <a:lnTo>
                  <a:pt x="472807" y="16286"/>
                </a:lnTo>
              </a:path>
            </a:pathLst>
          </a:custGeom>
          <a:noFill/>
          <a:ln cap="flat" cmpd="sng" w="9525">
            <a:solidFill>
              <a:srgbClr val="BCBCBC"/>
            </a:solidFill>
            <a:prstDash val="solid"/>
            <a:round/>
            <a:headEnd len="sm" w="sm" type="none"/>
            <a:tailEnd len="sm" w="sm" type="none"/>
          </a:ln>
        </p:spPr>
      </p:sp>
      <p:sp>
        <p:nvSpPr>
          <p:cNvPr id="478" name="Google Shape;478;p42"/>
          <p:cNvSpPr txBox="1"/>
          <p:nvPr>
            <p:ph type="ctrTitle"/>
          </p:nvPr>
        </p:nvSpPr>
        <p:spPr>
          <a:xfrm>
            <a:off x="785800" y="1124500"/>
            <a:ext cx="9178500" cy="2210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rgbClr val="FFFFFF"/>
              </a:buClr>
              <a:buSzPts val="5600"/>
              <a:buNone/>
              <a:defRPr b="1" sz="5600">
                <a:solidFill>
                  <a:srgbClr val="FFFFFF"/>
                </a:solidFill>
              </a:defRPr>
            </a:lvl1pPr>
            <a:lvl2pPr lvl="1" algn="l">
              <a:lnSpc>
                <a:spcPct val="100000"/>
              </a:lnSpc>
              <a:spcBef>
                <a:spcPts val="0"/>
              </a:spcBef>
              <a:spcAft>
                <a:spcPts val="0"/>
              </a:spcAft>
              <a:buClr>
                <a:srgbClr val="FFFFFF"/>
              </a:buClr>
              <a:buSzPts val="5600"/>
              <a:buNone/>
              <a:defRPr b="1" sz="5600">
                <a:solidFill>
                  <a:srgbClr val="FFFFFF"/>
                </a:solidFill>
              </a:defRPr>
            </a:lvl2pPr>
            <a:lvl3pPr lvl="2" algn="l">
              <a:lnSpc>
                <a:spcPct val="100000"/>
              </a:lnSpc>
              <a:spcBef>
                <a:spcPts val="0"/>
              </a:spcBef>
              <a:spcAft>
                <a:spcPts val="0"/>
              </a:spcAft>
              <a:buClr>
                <a:srgbClr val="FFFFFF"/>
              </a:buClr>
              <a:buSzPts val="5600"/>
              <a:buNone/>
              <a:defRPr b="1" sz="5600">
                <a:solidFill>
                  <a:srgbClr val="FFFFFF"/>
                </a:solidFill>
              </a:defRPr>
            </a:lvl3pPr>
            <a:lvl4pPr lvl="3" algn="l">
              <a:lnSpc>
                <a:spcPct val="100000"/>
              </a:lnSpc>
              <a:spcBef>
                <a:spcPts val="0"/>
              </a:spcBef>
              <a:spcAft>
                <a:spcPts val="0"/>
              </a:spcAft>
              <a:buClr>
                <a:srgbClr val="FFFFFF"/>
              </a:buClr>
              <a:buSzPts val="5600"/>
              <a:buNone/>
              <a:defRPr b="1" sz="5600">
                <a:solidFill>
                  <a:srgbClr val="FFFFFF"/>
                </a:solidFill>
              </a:defRPr>
            </a:lvl4pPr>
            <a:lvl5pPr lvl="4" algn="l">
              <a:lnSpc>
                <a:spcPct val="100000"/>
              </a:lnSpc>
              <a:spcBef>
                <a:spcPts val="0"/>
              </a:spcBef>
              <a:spcAft>
                <a:spcPts val="0"/>
              </a:spcAft>
              <a:buClr>
                <a:srgbClr val="FFFFFF"/>
              </a:buClr>
              <a:buSzPts val="5600"/>
              <a:buNone/>
              <a:defRPr b="1" sz="5600">
                <a:solidFill>
                  <a:srgbClr val="FFFFFF"/>
                </a:solidFill>
              </a:defRPr>
            </a:lvl5pPr>
            <a:lvl6pPr lvl="5" algn="l">
              <a:lnSpc>
                <a:spcPct val="100000"/>
              </a:lnSpc>
              <a:spcBef>
                <a:spcPts val="0"/>
              </a:spcBef>
              <a:spcAft>
                <a:spcPts val="0"/>
              </a:spcAft>
              <a:buClr>
                <a:srgbClr val="FFFFFF"/>
              </a:buClr>
              <a:buSzPts val="5600"/>
              <a:buNone/>
              <a:defRPr b="1" sz="5600">
                <a:solidFill>
                  <a:srgbClr val="FFFFFF"/>
                </a:solidFill>
              </a:defRPr>
            </a:lvl6pPr>
            <a:lvl7pPr lvl="6" algn="l">
              <a:lnSpc>
                <a:spcPct val="100000"/>
              </a:lnSpc>
              <a:spcBef>
                <a:spcPts val="0"/>
              </a:spcBef>
              <a:spcAft>
                <a:spcPts val="0"/>
              </a:spcAft>
              <a:buClr>
                <a:srgbClr val="FFFFFF"/>
              </a:buClr>
              <a:buSzPts val="5600"/>
              <a:buNone/>
              <a:defRPr b="1" sz="5600">
                <a:solidFill>
                  <a:srgbClr val="FFFFFF"/>
                </a:solidFill>
              </a:defRPr>
            </a:lvl7pPr>
            <a:lvl8pPr lvl="7" algn="l">
              <a:lnSpc>
                <a:spcPct val="100000"/>
              </a:lnSpc>
              <a:spcBef>
                <a:spcPts val="0"/>
              </a:spcBef>
              <a:spcAft>
                <a:spcPts val="0"/>
              </a:spcAft>
              <a:buClr>
                <a:srgbClr val="FFFFFF"/>
              </a:buClr>
              <a:buSzPts val="5600"/>
              <a:buNone/>
              <a:defRPr b="1" sz="5600">
                <a:solidFill>
                  <a:srgbClr val="FFFFFF"/>
                </a:solidFill>
              </a:defRPr>
            </a:lvl8pPr>
            <a:lvl9pPr lvl="8" algn="l">
              <a:lnSpc>
                <a:spcPct val="100000"/>
              </a:lnSpc>
              <a:spcBef>
                <a:spcPts val="0"/>
              </a:spcBef>
              <a:spcAft>
                <a:spcPts val="0"/>
              </a:spcAft>
              <a:buClr>
                <a:srgbClr val="FFFFFF"/>
              </a:buClr>
              <a:buSzPts val="5600"/>
              <a:buNone/>
              <a:defRPr b="1" sz="5600">
                <a:solidFill>
                  <a:srgbClr val="FFFFFF"/>
                </a:solidFill>
              </a:defRPr>
            </a:lvl9pPr>
          </a:lstStyle>
          <a:p/>
        </p:txBody>
      </p:sp>
      <p:sp>
        <p:nvSpPr>
          <p:cNvPr id="479" name="Google Shape;479;p42"/>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67">
    <p:bg>
      <p:bgPr>
        <a:solidFill>
          <a:srgbClr val="FFFFFF"/>
        </a:solidFill>
      </p:bgPr>
    </p:bg>
    <p:spTree>
      <p:nvGrpSpPr>
        <p:cNvPr id="480" name="Shape 480"/>
        <p:cNvGrpSpPr/>
        <p:nvPr/>
      </p:nvGrpSpPr>
      <p:grpSpPr>
        <a:xfrm>
          <a:off x="0" y="0"/>
          <a:ext cx="0" cy="0"/>
          <a:chOff x="0" y="0"/>
          <a:chExt cx="0" cy="0"/>
        </a:xfrm>
      </p:grpSpPr>
      <p:sp>
        <p:nvSpPr>
          <p:cNvPr id="481" name="Google Shape;481;p43"/>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82" name="Google Shape;482;p43"/>
          <p:cNvGrpSpPr/>
          <p:nvPr/>
        </p:nvGrpSpPr>
        <p:grpSpPr>
          <a:xfrm>
            <a:off x="0" y="0"/>
            <a:ext cx="12191900" cy="6857993"/>
            <a:chOff x="-77" y="25"/>
            <a:chExt cx="9144153" cy="5143624"/>
          </a:xfrm>
        </p:grpSpPr>
        <p:sp>
          <p:nvSpPr>
            <p:cNvPr id="483" name="Google Shape;483;p43"/>
            <p:cNvSpPr/>
            <p:nvPr/>
          </p:nvSpPr>
          <p:spPr>
            <a:xfrm rot="-5400000">
              <a:off x="-47653"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4" name="Google Shape;484;p43"/>
            <p:cNvSpPr/>
            <p:nvPr/>
          </p:nvSpPr>
          <p:spPr>
            <a:xfrm rot="-5400000">
              <a:off x="-47653"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5" name="Google Shape;485;p43"/>
            <p:cNvSpPr/>
            <p:nvPr/>
          </p:nvSpPr>
          <p:spPr>
            <a:xfrm rot="-5400000">
              <a:off x="-47653"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 name="Google Shape;486;p43"/>
            <p:cNvSpPr/>
            <p:nvPr/>
          </p:nvSpPr>
          <p:spPr>
            <a:xfrm rot="-5400000">
              <a:off x="-47653"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 name="Google Shape;487;p43"/>
            <p:cNvSpPr/>
            <p:nvPr/>
          </p:nvSpPr>
          <p:spPr>
            <a:xfrm rot="-5400000">
              <a:off x="-47653"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 name="Google Shape;488;p43"/>
            <p:cNvSpPr/>
            <p:nvPr/>
          </p:nvSpPr>
          <p:spPr>
            <a:xfrm rot="5400000">
              <a:off x="714198"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 name="Google Shape;489;p43"/>
            <p:cNvSpPr/>
            <p:nvPr/>
          </p:nvSpPr>
          <p:spPr>
            <a:xfrm rot="-5400000">
              <a:off x="714322"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 name="Google Shape;490;p43"/>
            <p:cNvSpPr/>
            <p:nvPr/>
          </p:nvSpPr>
          <p:spPr>
            <a:xfrm rot="5400000">
              <a:off x="714198"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 name="Google Shape;491;p43"/>
            <p:cNvSpPr/>
            <p:nvPr/>
          </p:nvSpPr>
          <p:spPr>
            <a:xfrm rot="-5400000">
              <a:off x="714322"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 name="Google Shape;492;p43"/>
            <p:cNvSpPr/>
            <p:nvPr/>
          </p:nvSpPr>
          <p:spPr>
            <a:xfrm rot="5400000">
              <a:off x="714198"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 name="Google Shape;493;p43"/>
            <p:cNvSpPr/>
            <p:nvPr/>
          </p:nvSpPr>
          <p:spPr>
            <a:xfrm rot="-5400000">
              <a:off x="714322"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4" name="Google Shape;494;p43"/>
            <p:cNvSpPr/>
            <p:nvPr/>
          </p:nvSpPr>
          <p:spPr>
            <a:xfrm rot="5400000">
              <a:off x="714198"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5" name="Google Shape;495;p43"/>
            <p:cNvSpPr/>
            <p:nvPr/>
          </p:nvSpPr>
          <p:spPr>
            <a:xfrm rot="5400000">
              <a:off x="714198"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 name="Google Shape;496;p43"/>
            <p:cNvSpPr/>
            <p:nvPr/>
          </p:nvSpPr>
          <p:spPr>
            <a:xfrm rot="-5400000">
              <a:off x="714322"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7" name="Google Shape;497;p43"/>
            <p:cNvSpPr/>
            <p:nvPr/>
          </p:nvSpPr>
          <p:spPr>
            <a:xfrm rot="5400000">
              <a:off x="714198"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 name="Google Shape;498;p43"/>
            <p:cNvSpPr/>
            <p:nvPr/>
          </p:nvSpPr>
          <p:spPr>
            <a:xfrm rot="-5400000">
              <a:off x="714322"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 name="Google Shape;499;p43"/>
            <p:cNvSpPr/>
            <p:nvPr/>
          </p:nvSpPr>
          <p:spPr>
            <a:xfrm rot="5400000">
              <a:off x="1476173"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 name="Google Shape;500;p43"/>
            <p:cNvSpPr/>
            <p:nvPr/>
          </p:nvSpPr>
          <p:spPr>
            <a:xfrm rot="-5400000">
              <a:off x="1476296"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 name="Google Shape;501;p43"/>
            <p:cNvSpPr/>
            <p:nvPr/>
          </p:nvSpPr>
          <p:spPr>
            <a:xfrm rot="5400000">
              <a:off x="1476173"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 name="Google Shape;502;p43"/>
            <p:cNvSpPr/>
            <p:nvPr/>
          </p:nvSpPr>
          <p:spPr>
            <a:xfrm rot="-5400000">
              <a:off x="1476296"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 name="Google Shape;503;p43"/>
            <p:cNvSpPr/>
            <p:nvPr/>
          </p:nvSpPr>
          <p:spPr>
            <a:xfrm rot="5400000">
              <a:off x="1476173"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4" name="Google Shape;504;p43"/>
            <p:cNvSpPr/>
            <p:nvPr/>
          </p:nvSpPr>
          <p:spPr>
            <a:xfrm rot="-5400000">
              <a:off x="1476296"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 name="Google Shape;505;p43"/>
            <p:cNvSpPr/>
            <p:nvPr/>
          </p:nvSpPr>
          <p:spPr>
            <a:xfrm rot="5400000">
              <a:off x="1476173"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 name="Google Shape;506;p43"/>
            <p:cNvSpPr/>
            <p:nvPr/>
          </p:nvSpPr>
          <p:spPr>
            <a:xfrm rot="5400000">
              <a:off x="1476173"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7" name="Google Shape;507;p43"/>
            <p:cNvSpPr/>
            <p:nvPr/>
          </p:nvSpPr>
          <p:spPr>
            <a:xfrm rot="-5400000">
              <a:off x="1476296"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8" name="Google Shape;508;p43"/>
            <p:cNvSpPr/>
            <p:nvPr/>
          </p:nvSpPr>
          <p:spPr>
            <a:xfrm rot="5400000">
              <a:off x="1476173"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43"/>
            <p:cNvSpPr/>
            <p:nvPr/>
          </p:nvSpPr>
          <p:spPr>
            <a:xfrm rot="-5400000">
              <a:off x="1476296"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0" name="Google Shape;510;p43"/>
            <p:cNvSpPr/>
            <p:nvPr/>
          </p:nvSpPr>
          <p:spPr>
            <a:xfrm rot="5400000">
              <a:off x="2238147"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1" name="Google Shape;511;p43"/>
            <p:cNvSpPr/>
            <p:nvPr/>
          </p:nvSpPr>
          <p:spPr>
            <a:xfrm rot="-5400000">
              <a:off x="2238271"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43"/>
            <p:cNvSpPr/>
            <p:nvPr/>
          </p:nvSpPr>
          <p:spPr>
            <a:xfrm rot="5400000">
              <a:off x="2238147"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3" name="Google Shape;513;p43"/>
            <p:cNvSpPr/>
            <p:nvPr/>
          </p:nvSpPr>
          <p:spPr>
            <a:xfrm rot="-5400000">
              <a:off x="2238271"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4" name="Google Shape;514;p43"/>
            <p:cNvSpPr/>
            <p:nvPr/>
          </p:nvSpPr>
          <p:spPr>
            <a:xfrm rot="5400000">
              <a:off x="2238147"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5" name="Google Shape;515;p43"/>
            <p:cNvSpPr/>
            <p:nvPr/>
          </p:nvSpPr>
          <p:spPr>
            <a:xfrm rot="-5400000">
              <a:off x="2238271"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6" name="Google Shape;516;p43"/>
            <p:cNvSpPr/>
            <p:nvPr/>
          </p:nvSpPr>
          <p:spPr>
            <a:xfrm rot="5400000">
              <a:off x="2238147"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p43"/>
            <p:cNvSpPr/>
            <p:nvPr/>
          </p:nvSpPr>
          <p:spPr>
            <a:xfrm rot="5400000">
              <a:off x="2238147"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8" name="Google Shape;518;p43"/>
            <p:cNvSpPr/>
            <p:nvPr/>
          </p:nvSpPr>
          <p:spPr>
            <a:xfrm rot="-5400000">
              <a:off x="2238271"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9" name="Google Shape;519;p43"/>
            <p:cNvSpPr/>
            <p:nvPr/>
          </p:nvSpPr>
          <p:spPr>
            <a:xfrm rot="5400000">
              <a:off x="2238147"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0" name="Google Shape;520;p43"/>
            <p:cNvSpPr/>
            <p:nvPr/>
          </p:nvSpPr>
          <p:spPr>
            <a:xfrm rot="-5400000">
              <a:off x="2238271"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1" name="Google Shape;521;p43"/>
            <p:cNvSpPr/>
            <p:nvPr/>
          </p:nvSpPr>
          <p:spPr>
            <a:xfrm rot="5400000">
              <a:off x="3000173"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2" name="Google Shape;522;p43"/>
            <p:cNvSpPr/>
            <p:nvPr/>
          </p:nvSpPr>
          <p:spPr>
            <a:xfrm rot="-5400000">
              <a:off x="3000297"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3" name="Google Shape;523;p43"/>
            <p:cNvSpPr/>
            <p:nvPr/>
          </p:nvSpPr>
          <p:spPr>
            <a:xfrm rot="5400000">
              <a:off x="3000173"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4" name="Google Shape;524;p43"/>
            <p:cNvSpPr/>
            <p:nvPr/>
          </p:nvSpPr>
          <p:spPr>
            <a:xfrm rot="-5400000">
              <a:off x="3000297"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5" name="Google Shape;525;p43"/>
            <p:cNvSpPr/>
            <p:nvPr/>
          </p:nvSpPr>
          <p:spPr>
            <a:xfrm rot="5400000">
              <a:off x="3000173"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6" name="Google Shape;526;p43"/>
            <p:cNvSpPr/>
            <p:nvPr/>
          </p:nvSpPr>
          <p:spPr>
            <a:xfrm rot="-5400000">
              <a:off x="3000297"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7" name="Google Shape;527;p43"/>
            <p:cNvSpPr/>
            <p:nvPr/>
          </p:nvSpPr>
          <p:spPr>
            <a:xfrm rot="5400000">
              <a:off x="3000173"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43"/>
            <p:cNvSpPr/>
            <p:nvPr/>
          </p:nvSpPr>
          <p:spPr>
            <a:xfrm rot="5400000">
              <a:off x="3000173"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43"/>
            <p:cNvSpPr/>
            <p:nvPr/>
          </p:nvSpPr>
          <p:spPr>
            <a:xfrm rot="-5400000">
              <a:off x="3000297"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0" name="Google Shape;530;p43"/>
            <p:cNvSpPr/>
            <p:nvPr/>
          </p:nvSpPr>
          <p:spPr>
            <a:xfrm rot="5400000">
              <a:off x="3000173"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1" name="Google Shape;531;p43"/>
            <p:cNvSpPr/>
            <p:nvPr/>
          </p:nvSpPr>
          <p:spPr>
            <a:xfrm rot="-5400000">
              <a:off x="3000297"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2" name="Google Shape;532;p43"/>
            <p:cNvSpPr/>
            <p:nvPr/>
          </p:nvSpPr>
          <p:spPr>
            <a:xfrm rot="5400000">
              <a:off x="3762251"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3" name="Google Shape;533;p43"/>
            <p:cNvSpPr/>
            <p:nvPr/>
          </p:nvSpPr>
          <p:spPr>
            <a:xfrm rot="-5400000">
              <a:off x="3762374"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43"/>
            <p:cNvSpPr/>
            <p:nvPr/>
          </p:nvSpPr>
          <p:spPr>
            <a:xfrm rot="5400000">
              <a:off x="3762251"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43"/>
            <p:cNvSpPr/>
            <p:nvPr/>
          </p:nvSpPr>
          <p:spPr>
            <a:xfrm rot="-5400000">
              <a:off x="3762374"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6" name="Google Shape;536;p43"/>
            <p:cNvSpPr/>
            <p:nvPr/>
          </p:nvSpPr>
          <p:spPr>
            <a:xfrm rot="5400000">
              <a:off x="3762251"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7" name="Google Shape;537;p43"/>
            <p:cNvSpPr/>
            <p:nvPr/>
          </p:nvSpPr>
          <p:spPr>
            <a:xfrm rot="-5400000">
              <a:off x="3762374"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43"/>
            <p:cNvSpPr/>
            <p:nvPr/>
          </p:nvSpPr>
          <p:spPr>
            <a:xfrm rot="5400000">
              <a:off x="3762251"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9" name="Google Shape;539;p43"/>
            <p:cNvSpPr/>
            <p:nvPr/>
          </p:nvSpPr>
          <p:spPr>
            <a:xfrm rot="5400000">
              <a:off x="3762251"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0" name="Google Shape;540;p43"/>
            <p:cNvSpPr/>
            <p:nvPr/>
          </p:nvSpPr>
          <p:spPr>
            <a:xfrm rot="-5400000">
              <a:off x="3762374"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1" name="Google Shape;541;p43"/>
            <p:cNvSpPr/>
            <p:nvPr/>
          </p:nvSpPr>
          <p:spPr>
            <a:xfrm rot="5400000">
              <a:off x="3762251"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2" name="Google Shape;542;p43"/>
            <p:cNvSpPr/>
            <p:nvPr/>
          </p:nvSpPr>
          <p:spPr>
            <a:xfrm rot="-5400000">
              <a:off x="3762374"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3" name="Google Shape;543;p43"/>
            <p:cNvSpPr/>
            <p:nvPr/>
          </p:nvSpPr>
          <p:spPr>
            <a:xfrm rot="5400000">
              <a:off x="-47777"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43"/>
            <p:cNvSpPr/>
            <p:nvPr/>
          </p:nvSpPr>
          <p:spPr>
            <a:xfrm rot="5400000">
              <a:off x="-47777"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5" name="Google Shape;545;p43"/>
            <p:cNvSpPr/>
            <p:nvPr/>
          </p:nvSpPr>
          <p:spPr>
            <a:xfrm rot="5400000">
              <a:off x="-47777"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6" name="Google Shape;546;p43"/>
            <p:cNvSpPr/>
            <p:nvPr/>
          </p:nvSpPr>
          <p:spPr>
            <a:xfrm rot="5400000">
              <a:off x="-47777"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7" name="Google Shape;547;p43"/>
            <p:cNvSpPr/>
            <p:nvPr/>
          </p:nvSpPr>
          <p:spPr>
            <a:xfrm rot="-5400000">
              <a:off x="166697"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8" name="Google Shape;548;p43"/>
            <p:cNvSpPr/>
            <p:nvPr/>
          </p:nvSpPr>
          <p:spPr>
            <a:xfrm rot="5400000">
              <a:off x="-47777"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9" name="Google Shape;549;p43"/>
            <p:cNvSpPr/>
            <p:nvPr/>
          </p:nvSpPr>
          <p:spPr>
            <a:xfrm rot="5400000">
              <a:off x="-47777"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0" name="Google Shape;550;p43"/>
            <p:cNvSpPr/>
            <p:nvPr/>
          </p:nvSpPr>
          <p:spPr>
            <a:xfrm flipH="1" rot="-5400000">
              <a:off x="166697"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1" name="Google Shape;551;p43"/>
            <p:cNvSpPr/>
            <p:nvPr/>
          </p:nvSpPr>
          <p:spPr>
            <a:xfrm rot="-5400000">
              <a:off x="928672"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2" name="Google Shape;552;p43"/>
            <p:cNvSpPr/>
            <p:nvPr/>
          </p:nvSpPr>
          <p:spPr>
            <a:xfrm flipH="1" rot="-5400000">
              <a:off x="928672"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3" name="Google Shape;553;p43"/>
            <p:cNvSpPr/>
            <p:nvPr/>
          </p:nvSpPr>
          <p:spPr>
            <a:xfrm rot="-5400000">
              <a:off x="1690646"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4" name="Google Shape;554;p43"/>
            <p:cNvSpPr/>
            <p:nvPr/>
          </p:nvSpPr>
          <p:spPr>
            <a:xfrm flipH="1" rot="-5400000">
              <a:off x="1690646"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 name="Google Shape;555;p43"/>
            <p:cNvSpPr/>
            <p:nvPr/>
          </p:nvSpPr>
          <p:spPr>
            <a:xfrm rot="-5400000">
              <a:off x="2452621"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6" name="Google Shape;556;p43"/>
            <p:cNvSpPr/>
            <p:nvPr/>
          </p:nvSpPr>
          <p:spPr>
            <a:xfrm flipH="1" rot="-5400000">
              <a:off x="2452621"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7" name="Google Shape;557;p43"/>
            <p:cNvSpPr/>
            <p:nvPr/>
          </p:nvSpPr>
          <p:spPr>
            <a:xfrm rot="-5400000">
              <a:off x="3214647"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43"/>
            <p:cNvSpPr/>
            <p:nvPr/>
          </p:nvSpPr>
          <p:spPr>
            <a:xfrm flipH="1" rot="-5400000">
              <a:off x="3214647"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43"/>
            <p:cNvSpPr/>
            <p:nvPr/>
          </p:nvSpPr>
          <p:spPr>
            <a:xfrm rot="-5400000">
              <a:off x="3976724"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 name="Google Shape;560;p43"/>
            <p:cNvSpPr/>
            <p:nvPr/>
          </p:nvSpPr>
          <p:spPr>
            <a:xfrm flipH="1" rot="-5400000">
              <a:off x="3976724"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 name="Google Shape;561;p43"/>
            <p:cNvSpPr/>
            <p:nvPr/>
          </p:nvSpPr>
          <p:spPr>
            <a:xfrm rot="-5400000">
              <a:off x="4524349"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 name="Google Shape;562;p43"/>
            <p:cNvSpPr/>
            <p:nvPr/>
          </p:nvSpPr>
          <p:spPr>
            <a:xfrm rot="-5400000">
              <a:off x="4524349"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3" name="Google Shape;563;p43"/>
            <p:cNvSpPr/>
            <p:nvPr/>
          </p:nvSpPr>
          <p:spPr>
            <a:xfrm rot="-5400000">
              <a:off x="4524349"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4" name="Google Shape;564;p43"/>
            <p:cNvSpPr/>
            <p:nvPr/>
          </p:nvSpPr>
          <p:spPr>
            <a:xfrm rot="-5400000">
              <a:off x="4524349"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 name="Google Shape;565;p43"/>
            <p:cNvSpPr/>
            <p:nvPr/>
          </p:nvSpPr>
          <p:spPr>
            <a:xfrm rot="-5400000">
              <a:off x="4524349"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 name="Google Shape;566;p43"/>
            <p:cNvSpPr/>
            <p:nvPr/>
          </p:nvSpPr>
          <p:spPr>
            <a:xfrm rot="5400000">
              <a:off x="5286200"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 name="Google Shape;567;p43"/>
            <p:cNvSpPr/>
            <p:nvPr/>
          </p:nvSpPr>
          <p:spPr>
            <a:xfrm rot="-5400000">
              <a:off x="5286324"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 name="Google Shape;568;p43"/>
            <p:cNvSpPr/>
            <p:nvPr/>
          </p:nvSpPr>
          <p:spPr>
            <a:xfrm rot="5400000">
              <a:off x="5286200"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9" name="Google Shape;569;p43"/>
            <p:cNvSpPr/>
            <p:nvPr/>
          </p:nvSpPr>
          <p:spPr>
            <a:xfrm rot="-5400000">
              <a:off x="5286324"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0" name="Google Shape;570;p43"/>
            <p:cNvSpPr/>
            <p:nvPr/>
          </p:nvSpPr>
          <p:spPr>
            <a:xfrm rot="5400000">
              <a:off x="5286200"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 name="Google Shape;571;p43"/>
            <p:cNvSpPr/>
            <p:nvPr/>
          </p:nvSpPr>
          <p:spPr>
            <a:xfrm rot="-5400000">
              <a:off x="5286324"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 name="Google Shape;572;p43"/>
            <p:cNvSpPr/>
            <p:nvPr/>
          </p:nvSpPr>
          <p:spPr>
            <a:xfrm rot="5400000">
              <a:off x="5286200"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 name="Google Shape;573;p43"/>
            <p:cNvSpPr/>
            <p:nvPr/>
          </p:nvSpPr>
          <p:spPr>
            <a:xfrm rot="5400000">
              <a:off x="5286200"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43"/>
            <p:cNvSpPr/>
            <p:nvPr/>
          </p:nvSpPr>
          <p:spPr>
            <a:xfrm rot="-5400000">
              <a:off x="5286324"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5" name="Google Shape;575;p43"/>
            <p:cNvSpPr/>
            <p:nvPr/>
          </p:nvSpPr>
          <p:spPr>
            <a:xfrm rot="5400000">
              <a:off x="5286200"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6" name="Google Shape;576;p43"/>
            <p:cNvSpPr/>
            <p:nvPr/>
          </p:nvSpPr>
          <p:spPr>
            <a:xfrm rot="-5400000">
              <a:off x="5286324"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 name="Google Shape;577;p43"/>
            <p:cNvSpPr/>
            <p:nvPr/>
          </p:nvSpPr>
          <p:spPr>
            <a:xfrm rot="5400000">
              <a:off x="6048175"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 name="Google Shape;578;p43"/>
            <p:cNvSpPr/>
            <p:nvPr/>
          </p:nvSpPr>
          <p:spPr>
            <a:xfrm rot="-5400000">
              <a:off x="6048298"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 name="Google Shape;579;p43"/>
            <p:cNvSpPr/>
            <p:nvPr/>
          </p:nvSpPr>
          <p:spPr>
            <a:xfrm rot="5400000">
              <a:off x="6048175"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0" name="Google Shape;580;p43"/>
            <p:cNvSpPr/>
            <p:nvPr/>
          </p:nvSpPr>
          <p:spPr>
            <a:xfrm rot="-5400000">
              <a:off x="6048298"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1" name="Google Shape;581;p43"/>
            <p:cNvSpPr/>
            <p:nvPr/>
          </p:nvSpPr>
          <p:spPr>
            <a:xfrm rot="5400000">
              <a:off x="6048175"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2" name="Google Shape;582;p43"/>
            <p:cNvSpPr/>
            <p:nvPr/>
          </p:nvSpPr>
          <p:spPr>
            <a:xfrm rot="-5400000">
              <a:off x="6048298"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 name="Google Shape;583;p43"/>
            <p:cNvSpPr/>
            <p:nvPr/>
          </p:nvSpPr>
          <p:spPr>
            <a:xfrm rot="5400000">
              <a:off x="6048175"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4" name="Google Shape;584;p43"/>
            <p:cNvSpPr/>
            <p:nvPr/>
          </p:nvSpPr>
          <p:spPr>
            <a:xfrm rot="5400000">
              <a:off x="6048175"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5" name="Google Shape;585;p43"/>
            <p:cNvSpPr/>
            <p:nvPr/>
          </p:nvSpPr>
          <p:spPr>
            <a:xfrm rot="-5400000">
              <a:off x="6048298"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6" name="Google Shape;586;p43"/>
            <p:cNvSpPr/>
            <p:nvPr/>
          </p:nvSpPr>
          <p:spPr>
            <a:xfrm rot="5400000">
              <a:off x="6048175"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7" name="Google Shape;587;p43"/>
            <p:cNvSpPr/>
            <p:nvPr/>
          </p:nvSpPr>
          <p:spPr>
            <a:xfrm rot="-5400000">
              <a:off x="6048298"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8" name="Google Shape;588;p43"/>
            <p:cNvSpPr/>
            <p:nvPr/>
          </p:nvSpPr>
          <p:spPr>
            <a:xfrm rot="5400000">
              <a:off x="6810149"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9" name="Google Shape;589;p43"/>
            <p:cNvSpPr/>
            <p:nvPr/>
          </p:nvSpPr>
          <p:spPr>
            <a:xfrm rot="-5400000">
              <a:off x="6810273"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0" name="Google Shape;590;p43"/>
            <p:cNvSpPr/>
            <p:nvPr/>
          </p:nvSpPr>
          <p:spPr>
            <a:xfrm rot="5400000">
              <a:off x="6810149"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1" name="Google Shape;591;p43"/>
            <p:cNvSpPr/>
            <p:nvPr/>
          </p:nvSpPr>
          <p:spPr>
            <a:xfrm rot="-5400000">
              <a:off x="6810273"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2" name="Google Shape;592;p43"/>
            <p:cNvSpPr/>
            <p:nvPr/>
          </p:nvSpPr>
          <p:spPr>
            <a:xfrm rot="5400000">
              <a:off x="6810149"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3" name="Google Shape;593;p43"/>
            <p:cNvSpPr/>
            <p:nvPr/>
          </p:nvSpPr>
          <p:spPr>
            <a:xfrm rot="-5400000">
              <a:off x="6810273"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43"/>
            <p:cNvSpPr/>
            <p:nvPr/>
          </p:nvSpPr>
          <p:spPr>
            <a:xfrm rot="5400000">
              <a:off x="6810149"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43"/>
            <p:cNvSpPr/>
            <p:nvPr/>
          </p:nvSpPr>
          <p:spPr>
            <a:xfrm rot="5400000">
              <a:off x="6810149"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6" name="Google Shape;596;p43"/>
            <p:cNvSpPr/>
            <p:nvPr/>
          </p:nvSpPr>
          <p:spPr>
            <a:xfrm rot="-5400000">
              <a:off x="6810273"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7" name="Google Shape;597;p43"/>
            <p:cNvSpPr/>
            <p:nvPr/>
          </p:nvSpPr>
          <p:spPr>
            <a:xfrm rot="5400000">
              <a:off x="6810149"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43"/>
            <p:cNvSpPr/>
            <p:nvPr/>
          </p:nvSpPr>
          <p:spPr>
            <a:xfrm rot="-5400000">
              <a:off x="6810273"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43"/>
            <p:cNvSpPr/>
            <p:nvPr/>
          </p:nvSpPr>
          <p:spPr>
            <a:xfrm rot="5400000">
              <a:off x="7572175"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43"/>
            <p:cNvSpPr/>
            <p:nvPr/>
          </p:nvSpPr>
          <p:spPr>
            <a:xfrm rot="-5400000">
              <a:off x="7572299"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43"/>
            <p:cNvSpPr/>
            <p:nvPr/>
          </p:nvSpPr>
          <p:spPr>
            <a:xfrm rot="5400000">
              <a:off x="7572175"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43"/>
            <p:cNvSpPr/>
            <p:nvPr/>
          </p:nvSpPr>
          <p:spPr>
            <a:xfrm rot="-5400000">
              <a:off x="7572299"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3" name="Google Shape;603;p43"/>
            <p:cNvSpPr/>
            <p:nvPr/>
          </p:nvSpPr>
          <p:spPr>
            <a:xfrm rot="5400000">
              <a:off x="7572175"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4" name="Google Shape;604;p43"/>
            <p:cNvSpPr/>
            <p:nvPr/>
          </p:nvSpPr>
          <p:spPr>
            <a:xfrm rot="-5400000">
              <a:off x="7572299"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5" name="Google Shape;605;p43"/>
            <p:cNvSpPr/>
            <p:nvPr/>
          </p:nvSpPr>
          <p:spPr>
            <a:xfrm rot="5400000">
              <a:off x="7572175"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43"/>
            <p:cNvSpPr/>
            <p:nvPr/>
          </p:nvSpPr>
          <p:spPr>
            <a:xfrm rot="5400000">
              <a:off x="7572175"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43"/>
            <p:cNvSpPr/>
            <p:nvPr/>
          </p:nvSpPr>
          <p:spPr>
            <a:xfrm rot="-5400000">
              <a:off x="7572299"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8" name="Google Shape;608;p43"/>
            <p:cNvSpPr/>
            <p:nvPr/>
          </p:nvSpPr>
          <p:spPr>
            <a:xfrm rot="5400000">
              <a:off x="7572175"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43"/>
            <p:cNvSpPr/>
            <p:nvPr/>
          </p:nvSpPr>
          <p:spPr>
            <a:xfrm rot="-5400000">
              <a:off x="7572299"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43"/>
            <p:cNvSpPr/>
            <p:nvPr/>
          </p:nvSpPr>
          <p:spPr>
            <a:xfrm rot="5400000">
              <a:off x="8334253"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1" name="Google Shape;611;p43"/>
            <p:cNvSpPr/>
            <p:nvPr/>
          </p:nvSpPr>
          <p:spPr>
            <a:xfrm rot="-5400000">
              <a:off x="8334377"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2" name="Google Shape;612;p43"/>
            <p:cNvSpPr/>
            <p:nvPr/>
          </p:nvSpPr>
          <p:spPr>
            <a:xfrm rot="5400000">
              <a:off x="8334253"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43"/>
            <p:cNvSpPr/>
            <p:nvPr/>
          </p:nvSpPr>
          <p:spPr>
            <a:xfrm rot="-5400000">
              <a:off x="8334377"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4" name="Google Shape;614;p43"/>
            <p:cNvSpPr/>
            <p:nvPr/>
          </p:nvSpPr>
          <p:spPr>
            <a:xfrm rot="5400000">
              <a:off x="8334253"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5" name="Google Shape;615;p43"/>
            <p:cNvSpPr/>
            <p:nvPr/>
          </p:nvSpPr>
          <p:spPr>
            <a:xfrm rot="-5400000">
              <a:off x="8334377"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43"/>
            <p:cNvSpPr/>
            <p:nvPr/>
          </p:nvSpPr>
          <p:spPr>
            <a:xfrm rot="5400000">
              <a:off x="8334253"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43"/>
            <p:cNvSpPr/>
            <p:nvPr/>
          </p:nvSpPr>
          <p:spPr>
            <a:xfrm rot="5400000">
              <a:off x="8334253"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43"/>
            <p:cNvSpPr/>
            <p:nvPr/>
          </p:nvSpPr>
          <p:spPr>
            <a:xfrm rot="-5400000">
              <a:off x="8334377"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9" name="Google Shape;619;p43"/>
            <p:cNvSpPr/>
            <p:nvPr/>
          </p:nvSpPr>
          <p:spPr>
            <a:xfrm rot="5400000">
              <a:off x="8334253"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0" name="Google Shape;620;p43"/>
            <p:cNvSpPr/>
            <p:nvPr/>
          </p:nvSpPr>
          <p:spPr>
            <a:xfrm rot="-5400000">
              <a:off x="8334377"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43"/>
            <p:cNvSpPr/>
            <p:nvPr/>
          </p:nvSpPr>
          <p:spPr>
            <a:xfrm rot="5400000">
              <a:off x="4524225"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2" name="Google Shape;622;p43"/>
            <p:cNvSpPr/>
            <p:nvPr/>
          </p:nvSpPr>
          <p:spPr>
            <a:xfrm rot="5400000">
              <a:off x="4524225"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3" name="Google Shape;623;p43"/>
            <p:cNvSpPr/>
            <p:nvPr/>
          </p:nvSpPr>
          <p:spPr>
            <a:xfrm rot="5400000">
              <a:off x="4524225"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4" name="Google Shape;624;p43"/>
            <p:cNvSpPr/>
            <p:nvPr/>
          </p:nvSpPr>
          <p:spPr>
            <a:xfrm rot="5400000">
              <a:off x="4524225"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5" name="Google Shape;625;p43"/>
            <p:cNvSpPr/>
            <p:nvPr/>
          </p:nvSpPr>
          <p:spPr>
            <a:xfrm rot="-5400000">
              <a:off x="4738699"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43"/>
            <p:cNvSpPr/>
            <p:nvPr/>
          </p:nvSpPr>
          <p:spPr>
            <a:xfrm rot="5400000">
              <a:off x="4524225"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7" name="Google Shape;627;p43"/>
            <p:cNvSpPr/>
            <p:nvPr/>
          </p:nvSpPr>
          <p:spPr>
            <a:xfrm rot="5400000">
              <a:off x="4524225"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43"/>
            <p:cNvSpPr/>
            <p:nvPr/>
          </p:nvSpPr>
          <p:spPr>
            <a:xfrm flipH="1" rot="-5400000">
              <a:off x="4738699"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43"/>
            <p:cNvSpPr/>
            <p:nvPr/>
          </p:nvSpPr>
          <p:spPr>
            <a:xfrm rot="-5400000">
              <a:off x="5500674"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0" name="Google Shape;630;p43"/>
            <p:cNvSpPr/>
            <p:nvPr/>
          </p:nvSpPr>
          <p:spPr>
            <a:xfrm flipH="1" rot="-5400000">
              <a:off x="5500674"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1" name="Google Shape;631;p43"/>
            <p:cNvSpPr/>
            <p:nvPr/>
          </p:nvSpPr>
          <p:spPr>
            <a:xfrm rot="-5400000">
              <a:off x="6262648"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2" name="Google Shape;632;p43"/>
            <p:cNvSpPr/>
            <p:nvPr/>
          </p:nvSpPr>
          <p:spPr>
            <a:xfrm flipH="1" rot="-5400000">
              <a:off x="6262648"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43"/>
            <p:cNvSpPr/>
            <p:nvPr/>
          </p:nvSpPr>
          <p:spPr>
            <a:xfrm rot="-5400000">
              <a:off x="7024623"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43"/>
            <p:cNvSpPr/>
            <p:nvPr/>
          </p:nvSpPr>
          <p:spPr>
            <a:xfrm flipH="1" rot="-5400000">
              <a:off x="7024623"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5" name="Google Shape;635;p43"/>
            <p:cNvSpPr/>
            <p:nvPr/>
          </p:nvSpPr>
          <p:spPr>
            <a:xfrm rot="-5400000">
              <a:off x="7786649"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43"/>
            <p:cNvSpPr/>
            <p:nvPr/>
          </p:nvSpPr>
          <p:spPr>
            <a:xfrm flipH="1" rot="-5400000">
              <a:off x="7786649"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43"/>
            <p:cNvSpPr/>
            <p:nvPr/>
          </p:nvSpPr>
          <p:spPr>
            <a:xfrm rot="-5400000">
              <a:off x="8548727"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8" name="Google Shape;638;p43"/>
            <p:cNvSpPr/>
            <p:nvPr/>
          </p:nvSpPr>
          <p:spPr>
            <a:xfrm flipH="1" rot="-5400000">
              <a:off x="8548727"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39" name="Google Shape;639;p43"/>
          <p:cNvSpPr/>
          <p:nvPr/>
        </p:nvSpPr>
        <p:spPr>
          <a:xfrm>
            <a:off x="2036433" y="1720033"/>
            <a:ext cx="8119200" cy="34179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0" name="Google Shape;640;p43"/>
          <p:cNvSpPr txBox="1"/>
          <p:nvPr>
            <p:ph type="title"/>
          </p:nvPr>
        </p:nvSpPr>
        <p:spPr>
          <a:xfrm>
            <a:off x="2513800" y="2529483"/>
            <a:ext cx="7164300" cy="1799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None/>
              <a:defRPr b="1" sz="4300">
                <a:solidFill>
                  <a:srgbClr val="212121"/>
                </a:solidFill>
              </a:defRPr>
            </a:lvl1pPr>
            <a:lvl2pPr lvl="1" algn="ctr">
              <a:lnSpc>
                <a:spcPct val="100000"/>
              </a:lnSpc>
              <a:spcBef>
                <a:spcPts val="0"/>
              </a:spcBef>
              <a:spcAft>
                <a:spcPts val="0"/>
              </a:spcAft>
              <a:buNone/>
              <a:defRPr b="1" sz="4300">
                <a:solidFill>
                  <a:srgbClr val="212121"/>
                </a:solidFill>
              </a:defRPr>
            </a:lvl2pPr>
            <a:lvl3pPr lvl="2" algn="ctr">
              <a:lnSpc>
                <a:spcPct val="100000"/>
              </a:lnSpc>
              <a:spcBef>
                <a:spcPts val="0"/>
              </a:spcBef>
              <a:spcAft>
                <a:spcPts val="0"/>
              </a:spcAft>
              <a:buNone/>
              <a:defRPr b="1" sz="4300">
                <a:solidFill>
                  <a:srgbClr val="212121"/>
                </a:solidFill>
              </a:defRPr>
            </a:lvl3pPr>
            <a:lvl4pPr lvl="3" algn="ctr">
              <a:lnSpc>
                <a:spcPct val="100000"/>
              </a:lnSpc>
              <a:spcBef>
                <a:spcPts val="0"/>
              </a:spcBef>
              <a:spcAft>
                <a:spcPts val="0"/>
              </a:spcAft>
              <a:buNone/>
              <a:defRPr b="1" sz="4300">
                <a:solidFill>
                  <a:srgbClr val="212121"/>
                </a:solidFill>
              </a:defRPr>
            </a:lvl4pPr>
            <a:lvl5pPr lvl="4" algn="ctr">
              <a:lnSpc>
                <a:spcPct val="100000"/>
              </a:lnSpc>
              <a:spcBef>
                <a:spcPts val="0"/>
              </a:spcBef>
              <a:spcAft>
                <a:spcPts val="0"/>
              </a:spcAft>
              <a:buNone/>
              <a:defRPr b="1" sz="4300">
                <a:solidFill>
                  <a:srgbClr val="212121"/>
                </a:solidFill>
              </a:defRPr>
            </a:lvl5pPr>
            <a:lvl6pPr lvl="5" algn="ctr">
              <a:lnSpc>
                <a:spcPct val="100000"/>
              </a:lnSpc>
              <a:spcBef>
                <a:spcPts val="0"/>
              </a:spcBef>
              <a:spcAft>
                <a:spcPts val="0"/>
              </a:spcAft>
              <a:buNone/>
              <a:defRPr b="1" sz="4300">
                <a:solidFill>
                  <a:srgbClr val="212121"/>
                </a:solidFill>
              </a:defRPr>
            </a:lvl6pPr>
            <a:lvl7pPr lvl="6" algn="ctr">
              <a:lnSpc>
                <a:spcPct val="100000"/>
              </a:lnSpc>
              <a:spcBef>
                <a:spcPts val="0"/>
              </a:spcBef>
              <a:spcAft>
                <a:spcPts val="0"/>
              </a:spcAft>
              <a:buNone/>
              <a:defRPr b="1" sz="4300">
                <a:solidFill>
                  <a:srgbClr val="212121"/>
                </a:solidFill>
              </a:defRPr>
            </a:lvl7pPr>
            <a:lvl8pPr lvl="7" algn="ctr">
              <a:lnSpc>
                <a:spcPct val="100000"/>
              </a:lnSpc>
              <a:spcBef>
                <a:spcPts val="0"/>
              </a:spcBef>
              <a:spcAft>
                <a:spcPts val="0"/>
              </a:spcAft>
              <a:buNone/>
              <a:defRPr b="1" sz="4300">
                <a:solidFill>
                  <a:srgbClr val="212121"/>
                </a:solidFill>
              </a:defRPr>
            </a:lvl8pPr>
            <a:lvl9pPr lvl="8" algn="ctr">
              <a:lnSpc>
                <a:spcPct val="100000"/>
              </a:lnSpc>
              <a:spcBef>
                <a:spcPts val="0"/>
              </a:spcBef>
              <a:spcAft>
                <a:spcPts val="0"/>
              </a:spcAft>
              <a:buNone/>
              <a:defRPr b="1" sz="4300">
                <a:solidFill>
                  <a:srgbClr val="212121"/>
                </a:solidFill>
              </a:defRPr>
            </a:lvl9pPr>
          </a:lstStyle>
          <a:p/>
        </p:txBody>
      </p:sp>
      <p:sp>
        <p:nvSpPr>
          <p:cNvPr id="641" name="Google Shape;641;p43"/>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616161"/>
                </a:solidFill>
              </a:defRPr>
            </a:lvl1pPr>
            <a:lvl2pPr lvl="1" algn="r">
              <a:lnSpc>
                <a:spcPct val="100000"/>
              </a:lnSpc>
              <a:spcAft>
                <a:spcPts val="0"/>
              </a:spcAft>
              <a:buNone/>
              <a:defRPr sz="1300">
                <a:solidFill>
                  <a:srgbClr val="616161"/>
                </a:solidFill>
              </a:defRPr>
            </a:lvl2pPr>
            <a:lvl3pPr lvl="2" algn="r">
              <a:lnSpc>
                <a:spcPct val="100000"/>
              </a:lnSpc>
              <a:spcAft>
                <a:spcPts val="0"/>
              </a:spcAft>
              <a:buNone/>
              <a:defRPr sz="1300">
                <a:solidFill>
                  <a:srgbClr val="616161"/>
                </a:solidFill>
              </a:defRPr>
            </a:lvl3pPr>
            <a:lvl4pPr lvl="3" algn="r">
              <a:lnSpc>
                <a:spcPct val="100000"/>
              </a:lnSpc>
              <a:spcAft>
                <a:spcPts val="0"/>
              </a:spcAft>
              <a:buNone/>
              <a:defRPr sz="1300">
                <a:solidFill>
                  <a:srgbClr val="616161"/>
                </a:solidFill>
              </a:defRPr>
            </a:lvl4pPr>
            <a:lvl5pPr lvl="4" algn="r">
              <a:lnSpc>
                <a:spcPct val="100000"/>
              </a:lnSpc>
              <a:spcAft>
                <a:spcPts val="0"/>
              </a:spcAft>
              <a:buNone/>
              <a:defRPr sz="1300">
                <a:solidFill>
                  <a:srgbClr val="616161"/>
                </a:solidFill>
              </a:defRPr>
            </a:lvl5pPr>
            <a:lvl6pPr lvl="5" algn="r">
              <a:lnSpc>
                <a:spcPct val="100000"/>
              </a:lnSpc>
              <a:spcAft>
                <a:spcPts val="0"/>
              </a:spcAft>
              <a:buNone/>
              <a:defRPr sz="1300">
                <a:solidFill>
                  <a:srgbClr val="616161"/>
                </a:solidFill>
              </a:defRPr>
            </a:lvl6pPr>
            <a:lvl7pPr lvl="6" algn="r">
              <a:lnSpc>
                <a:spcPct val="100000"/>
              </a:lnSpc>
              <a:spcAft>
                <a:spcPts val="0"/>
              </a:spcAft>
              <a:buNone/>
              <a:defRPr sz="1300">
                <a:solidFill>
                  <a:srgbClr val="616161"/>
                </a:solidFill>
              </a:defRPr>
            </a:lvl7pPr>
            <a:lvl8pPr lvl="7" algn="r">
              <a:lnSpc>
                <a:spcPct val="100000"/>
              </a:lnSpc>
              <a:spcAft>
                <a:spcPts val="0"/>
              </a:spcAft>
              <a:buNone/>
              <a:defRPr sz="1300">
                <a:solidFill>
                  <a:srgbClr val="616161"/>
                </a:solidFill>
              </a:defRPr>
            </a:lvl8pPr>
            <a:lvl9pPr lvl="8" algn="r">
              <a:lnSpc>
                <a:spcPct val="100000"/>
              </a:lnSpc>
              <a:spcAft>
                <a:spcPts val="0"/>
              </a:spcAft>
              <a:buNone/>
              <a:defRPr sz="1300">
                <a:solidFill>
                  <a:srgbClr val="61616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8">
  <p:cSld name="AUTOLAYOUT_68">
    <p:bg>
      <p:bgPr>
        <a:solidFill>
          <a:srgbClr val="FFFFFF"/>
        </a:solidFill>
      </p:bgPr>
    </p:bg>
    <p:spTree>
      <p:nvGrpSpPr>
        <p:cNvPr id="642" name="Shape 642"/>
        <p:cNvGrpSpPr/>
        <p:nvPr/>
      </p:nvGrpSpPr>
      <p:grpSpPr>
        <a:xfrm>
          <a:off x="0" y="0"/>
          <a:ext cx="0" cy="0"/>
          <a:chOff x="0" y="0"/>
          <a:chExt cx="0" cy="0"/>
        </a:xfrm>
      </p:grpSpPr>
      <p:sp>
        <p:nvSpPr>
          <p:cNvPr id="643" name="Google Shape;643;p44"/>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44" name="Google Shape;644;p44"/>
          <p:cNvGrpSpPr/>
          <p:nvPr/>
        </p:nvGrpSpPr>
        <p:grpSpPr>
          <a:xfrm>
            <a:off x="0" y="0"/>
            <a:ext cx="12191900" cy="6857993"/>
            <a:chOff x="-77" y="25"/>
            <a:chExt cx="9144153" cy="5143624"/>
          </a:xfrm>
        </p:grpSpPr>
        <p:sp>
          <p:nvSpPr>
            <p:cNvPr id="645" name="Google Shape;645;p44"/>
            <p:cNvSpPr/>
            <p:nvPr/>
          </p:nvSpPr>
          <p:spPr>
            <a:xfrm rot="-5400000">
              <a:off x="-47653"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6" name="Google Shape;646;p44"/>
            <p:cNvSpPr/>
            <p:nvPr/>
          </p:nvSpPr>
          <p:spPr>
            <a:xfrm rot="-5400000">
              <a:off x="-47653"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7" name="Google Shape;647;p44"/>
            <p:cNvSpPr/>
            <p:nvPr/>
          </p:nvSpPr>
          <p:spPr>
            <a:xfrm rot="-5400000">
              <a:off x="-47653"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8" name="Google Shape;648;p44"/>
            <p:cNvSpPr/>
            <p:nvPr/>
          </p:nvSpPr>
          <p:spPr>
            <a:xfrm rot="-5400000">
              <a:off x="-47653"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44"/>
            <p:cNvSpPr/>
            <p:nvPr/>
          </p:nvSpPr>
          <p:spPr>
            <a:xfrm rot="-5400000">
              <a:off x="-47653"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0" name="Google Shape;650;p44"/>
            <p:cNvSpPr/>
            <p:nvPr/>
          </p:nvSpPr>
          <p:spPr>
            <a:xfrm rot="5400000">
              <a:off x="714198"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1" name="Google Shape;651;p44"/>
            <p:cNvSpPr/>
            <p:nvPr/>
          </p:nvSpPr>
          <p:spPr>
            <a:xfrm rot="-5400000">
              <a:off x="714322"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44"/>
            <p:cNvSpPr/>
            <p:nvPr/>
          </p:nvSpPr>
          <p:spPr>
            <a:xfrm rot="5400000">
              <a:off x="714198"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3" name="Google Shape;653;p44"/>
            <p:cNvSpPr/>
            <p:nvPr/>
          </p:nvSpPr>
          <p:spPr>
            <a:xfrm rot="-5400000">
              <a:off x="714322"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4" name="Google Shape;654;p44"/>
            <p:cNvSpPr/>
            <p:nvPr/>
          </p:nvSpPr>
          <p:spPr>
            <a:xfrm rot="5400000">
              <a:off x="714198"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5" name="Google Shape;655;p44"/>
            <p:cNvSpPr/>
            <p:nvPr/>
          </p:nvSpPr>
          <p:spPr>
            <a:xfrm rot="-5400000">
              <a:off x="714322"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6" name="Google Shape;656;p44"/>
            <p:cNvSpPr/>
            <p:nvPr/>
          </p:nvSpPr>
          <p:spPr>
            <a:xfrm rot="5400000">
              <a:off x="714198"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44"/>
            <p:cNvSpPr/>
            <p:nvPr/>
          </p:nvSpPr>
          <p:spPr>
            <a:xfrm rot="5400000">
              <a:off x="714198"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44"/>
            <p:cNvSpPr/>
            <p:nvPr/>
          </p:nvSpPr>
          <p:spPr>
            <a:xfrm rot="-5400000">
              <a:off x="714322"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p44"/>
            <p:cNvSpPr/>
            <p:nvPr/>
          </p:nvSpPr>
          <p:spPr>
            <a:xfrm rot="5400000">
              <a:off x="714198"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0" name="Google Shape;660;p44"/>
            <p:cNvSpPr/>
            <p:nvPr/>
          </p:nvSpPr>
          <p:spPr>
            <a:xfrm rot="-5400000">
              <a:off x="714322"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1" name="Google Shape;661;p44"/>
            <p:cNvSpPr/>
            <p:nvPr/>
          </p:nvSpPr>
          <p:spPr>
            <a:xfrm rot="5400000">
              <a:off x="1476173"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2" name="Google Shape;662;p44"/>
            <p:cNvSpPr/>
            <p:nvPr/>
          </p:nvSpPr>
          <p:spPr>
            <a:xfrm rot="-5400000">
              <a:off x="1476296"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44"/>
            <p:cNvSpPr/>
            <p:nvPr/>
          </p:nvSpPr>
          <p:spPr>
            <a:xfrm rot="5400000">
              <a:off x="1476173"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4" name="Google Shape;664;p44"/>
            <p:cNvSpPr/>
            <p:nvPr/>
          </p:nvSpPr>
          <p:spPr>
            <a:xfrm rot="-5400000">
              <a:off x="1476296"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5" name="Google Shape;665;p44"/>
            <p:cNvSpPr/>
            <p:nvPr/>
          </p:nvSpPr>
          <p:spPr>
            <a:xfrm rot="5400000">
              <a:off x="1476173"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44"/>
            <p:cNvSpPr/>
            <p:nvPr/>
          </p:nvSpPr>
          <p:spPr>
            <a:xfrm rot="-5400000">
              <a:off x="1476296"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7" name="Google Shape;667;p44"/>
            <p:cNvSpPr/>
            <p:nvPr/>
          </p:nvSpPr>
          <p:spPr>
            <a:xfrm rot="5400000">
              <a:off x="1476173"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8" name="Google Shape;668;p44"/>
            <p:cNvSpPr/>
            <p:nvPr/>
          </p:nvSpPr>
          <p:spPr>
            <a:xfrm rot="5400000">
              <a:off x="1476173"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9" name="Google Shape;669;p44"/>
            <p:cNvSpPr/>
            <p:nvPr/>
          </p:nvSpPr>
          <p:spPr>
            <a:xfrm rot="-5400000">
              <a:off x="1476296"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44"/>
            <p:cNvSpPr/>
            <p:nvPr/>
          </p:nvSpPr>
          <p:spPr>
            <a:xfrm rot="5400000">
              <a:off x="1476173"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1" name="Google Shape;671;p44"/>
            <p:cNvSpPr/>
            <p:nvPr/>
          </p:nvSpPr>
          <p:spPr>
            <a:xfrm rot="-5400000">
              <a:off x="1476296"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2" name="Google Shape;672;p44"/>
            <p:cNvSpPr/>
            <p:nvPr/>
          </p:nvSpPr>
          <p:spPr>
            <a:xfrm rot="5400000">
              <a:off x="2238147"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44"/>
            <p:cNvSpPr/>
            <p:nvPr/>
          </p:nvSpPr>
          <p:spPr>
            <a:xfrm rot="-5400000">
              <a:off x="2238271"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44"/>
            <p:cNvSpPr/>
            <p:nvPr/>
          </p:nvSpPr>
          <p:spPr>
            <a:xfrm rot="5400000">
              <a:off x="2238147"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44"/>
            <p:cNvSpPr/>
            <p:nvPr/>
          </p:nvSpPr>
          <p:spPr>
            <a:xfrm rot="-5400000">
              <a:off x="2238271"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44"/>
            <p:cNvSpPr/>
            <p:nvPr/>
          </p:nvSpPr>
          <p:spPr>
            <a:xfrm rot="5400000">
              <a:off x="2238147"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7" name="Google Shape;677;p44"/>
            <p:cNvSpPr/>
            <p:nvPr/>
          </p:nvSpPr>
          <p:spPr>
            <a:xfrm rot="-5400000">
              <a:off x="2238271"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8" name="Google Shape;678;p44"/>
            <p:cNvSpPr/>
            <p:nvPr/>
          </p:nvSpPr>
          <p:spPr>
            <a:xfrm rot="5400000">
              <a:off x="2238147"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44"/>
            <p:cNvSpPr/>
            <p:nvPr/>
          </p:nvSpPr>
          <p:spPr>
            <a:xfrm rot="5400000">
              <a:off x="2238147"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0" name="Google Shape;680;p44"/>
            <p:cNvSpPr/>
            <p:nvPr/>
          </p:nvSpPr>
          <p:spPr>
            <a:xfrm rot="-5400000">
              <a:off x="2238271"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1" name="Google Shape;681;p44"/>
            <p:cNvSpPr/>
            <p:nvPr/>
          </p:nvSpPr>
          <p:spPr>
            <a:xfrm rot="5400000">
              <a:off x="2238147"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2" name="Google Shape;682;p44"/>
            <p:cNvSpPr/>
            <p:nvPr/>
          </p:nvSpPr>
          <p:spPr>
            <a:xfrm rot="-5400000">
              <a:off x="2238271"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44"/>
            <p:cNvSpPr/>
            <p:nvPr/>
          </p:nvSpPr>
          <p:spPr>
            <a:xfrm rot="5400000">
              <a:off x="3000173"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4" name="Google Shape;684;p44"/>
            <p:cNvSpPr/>
            <p:nvPr/>
          </p:nvSpPr>
          <p:spPr>
            <a:xfrm rot="-5400000">
              <a:off x="3000297"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5" name="Google Shape;685;p44"/>
            <p:cNvSpPr/>
            <p:nvPr/>
          </p:nvSpPr>
          <p:spPr>
            <a:xfrm rot="5400000">
              <a:off x="3000173"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6" name="Google Shape;686;p44"/>
            <p:cNvSpPr/>
            <p:nvPr/>
          </p:nvSpPr>
          <p:spPr>
            <a:xfrm rot="-5400000">
              <a:off x="3000297"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7" name="Google Shape;687;p44"/>
            <p:cNvSpPr/>
            <p:nvPr/>
          </p:nvSpPr>
          <p:spPr>
            <a:xfrm rot="5400000">
              <a:off x="3000173"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8" name="Google Shape;688;p44"/>
            <p:cNvSpPr/>
            <p:nvPr/>
          </p:nvSpPr>
          <p:spPr>
            <a:xfrm rot="-5400000">
              <a:off x="3000297"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9" name="Google Shape;689;p44"/>
            <p:cNvSpPr/>
            <p:nvPr/>
          </p:nvSpPr>
          <p:spPr>
            <a:xfrm rot="5400000">
              <a:off x="3000173"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0" name="Google Shape;690;p44"/>
            <p:cNvSpPr/>
            <p:nvPr/>
          </p:nvSpPr>
          <p:spPr>
            <a:xfrm rot="5400000">
              <a:off x="3000173"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44"/>
            <p:cNvSpPr/>
            <p:nvPr/>
          </p:nvSpPr>
          <p:spPr>
            <a:xfrm rot="-5400000">
              <a:off x="3000297"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2" name="Google Shape;692;p44"/>
            <p:cNvSpPr/>
            <p:nvPr/>
          </p:nvSpPr>
          <p:spPr>
            <a:xfrm rot="5400000">
              <a:off x="3000173"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3" name="Google Shape;693;p44"/>
            <p:cNvSpPr/>
            <p:nvPr/>
          </p:nvSpPr>
          <p:spPr>
            <a:xfrm rot="-5400000">
              <a:off x="3000297"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44"/>
            <p:cNvSpPr/>
            <p:nvPr/>
          </p:nvSpPr>
          <p:spPr>
            <a:xfrm rot="5400000">
              <a:off x="3762251"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5" name="Google Shape;695;p44"/>
            <p:cNvSpPr/>
            <p:nvPr/>
          </p:nvSpPr>
          <p:spPr>
            <a:xfrm rot="-5400000">
              <a:off x="3762374"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44"/>
            <p:cNvSpPr/>
            <p:nvPr/>
          </p:nvSpPr>
          <p:spPr>
            <a:xfrm rot="5400000">
              <a:off x="3762251"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7" name="Google Shape;697;p44"/>
            <p:cNvSpPr/>
            <p:nvPr/>
          </p:nvSpPr>
          <p:spPr>
            <a:xfrm rot="-5400000">
              <a:off x="3762374"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8" name="Google Shape;698;p44"/>
            <p:cNvSpPr/>
            <p:nvPr/>
          </p:nvSpPr>
          <p:spPr>
            <a:xfrm rot="5400000">
              <a:off x="3762251"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44"/>
            <p:cNvSpPr/>
            <p:nvPr/>
          </p:nvSpPr>
          <p:spPr>
            <a:xfrm rot="-5400000">
              <a:off x="3762374"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44"/>
            <p:cNvSpPr/>
            <p:nvPr/>
          </p:nvSpPr>
          <p:spPr>
            <a:xfrm rot="5400000">
              <a:off x="3762251"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44"/>
            <p:cNvSpPr/>
            <p:nvPr/>
          </p:nvSpPr>
          <p:spPr>
            <a:xfrm rot="5400000">
              <a:off x="3762251"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p44"/>
            <p:cNvSpPr/>
            <p:nvPr/>
          </p:nvSpPr>
          <p:spPr>
            <a:xfrm rot="-5400000">
              <a:off x="3762374"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3" name="Google Shape;703;p44"/>
            <p:cNvSpPr/>
            <p:nvPr/>
          </p:nvSpPr>
          <p:spPr>
            <a:xfrm rot="5400000">
              <a:off x="3762251"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4" name="Google Shape;704;p44"/>
            <p:cNvSpPr/>
            <p:nvPr/>
          </p:nvSpPr>
          <p:spPr>
            <a:xfrm rot="-5400000">
              <a:off x="3762374"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44"/>
            <p:cNvSpPr/>
            <p:nvPr/>
          </p:nvSpPr>
          <p:spPr>
            <a:xfrm rot="5400000">
              <a:off x="-47777"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6" name="Google Shape;706;p44"/>
            <p:cNvSpPr/>
            <p:nvPr/>
          </p:nvSpPr>
          <p:spPr>
            <a:xfrm rot="5400000">
              <a:off x="-47777"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7" name="Google Shape;707;p44"/>
            <p:cNvSpPr/>
            <p:nvPr/>
          </p:nvSpPr>
          <p:spPr>
            <a:xfrm rot="5400000">
              <a:off x="-47777"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8" name="Google Shape;708;p44"/>
            <p:cNvSpPr/>
            <p:nvPr/>
          </p:nvSpPr>
          <p:spPr>
            <a:xfrm rot="5400000">
              <a:off x="-47777"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44"/>
            <p:cNvSpPr/>
            <p:nvPr/>
          </p:nvSpPr>
          <p:spPr>
            <a:xfrm rot="-5400000">
              <a:off x="166697"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44"/>
            <p:cNvSpPr/>
            <p:nvPr/>
          </p:nvSpPr>
          <p:spPr>
            <a:xfrm rot="5400000">
              <a:off x="-47777"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44"/>
            <p:cNvSpPr/>
            <p:nvPr/>
          </p:nvSpPr>
          <p:spPr>
            <a:xfrm rot="5400000">
              <a:off x="-47777"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44"/>
            <p:cNvSpPr/>
            <p:nvPr/>
          </p:nvSpPr>
          <p:spPr>
            <a:xfrm flipH="1" rot="-5400000">
              <a:off x="166697"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44"/>
            <p:cNvSpPr/>
            <p:nvPr/>
          </p:nvSpPr>
          <p:spPr>
            <a:xfrm rot="-5400000">
              <a:off x="928672"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4" name="Google Shape;714;p44"/>
            <p:cNvSpPr/>
            <p:nvPr/>
          </p:nvSpPr>
          <p:spPr>
            <a:xfrm flipH="1" rot="-5400000">
              <a:off x="928672"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5" name="Google Shape;715;p44"/>
            <p:cNvSpPr/>
            <p:nvPr/>
          </p:nvSpPr>
          <p:spPr>
            <a:xfrm rot="-5400000">
              <a:off x="1690646"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6" name="Google Shape;716;p44"/>
            <p:cNvSpPr/>
            <p:nvPr/>
          </p:nvSpPr>
          <p:spPr>
            <a:xfrm flipH="1" rot="-5400000">
              <a:off x="1690646"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7" name="Google Shape;717;p44"/>
            <p:cNvSpPr/>
            <p:nvPr/>
          </p:nvSpPr>
          <p:spPr>
            <a:xfrm rot="-5400000">
              <a:off x="2452621"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44"/>
            <p:cNvSpPr/>
            <p:nvPr/>
          </p:nvSpPr>
          <p:spPr>
            <a:xfrm flipH="1" rot="-5400000">
              <a:off x="2452621"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9" name="Google Shape;719;p44"/>
            <p:cNvSpPr/>
            <p:nvPr/>
          </p:nvSpPr>
          <p:spPr>
            <a:xfrm rot="-5400000">
              <a:off x="3214647"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0" name="Google Shape;720;p44"/>
            <p:cNvSpPr/>
            <p:nvPr/>
          </p:nvSpPr>
          <p:spPr>
            <a:xfrm flipH="1" rot="-5400000">
              <a:off x="3214647"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1" name="Google Shape;721;p44"/>
            <p:cNvSpPr/>
            <p:nvPr/>
          </p:nvSpPr>
          <p:spPr>
            <a:xfrm rot="-5400000">
              <a:off x="3976724"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2" name="Google Shape;722;p44"/>
            <p:cNvSpPr/>
            <p:nvPr/>
          </p:nvSpPr>
          <p:spPr>
            <a:xfrm flipH="1" rot="-5400000">
              <a:off x="3976724"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3" name="Google Shape;723;p44"/>
            <p:cNvSpPr/>
            <p:nvPr/>
          </p:nvSpPr>
          <p:spPr>
            <a:xfrm rot="-5400000">
              <a:off x="4524349"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4" name="Google Shape;724;p44"/>
            <p:cNvSpPr/>
            <p:nvPr/>
          </p:nvSpPr>
          <p:spPr>
            <a:xfrm rot="-5400000">
              <a:off x="4524349"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44"/>
            <p:cNvSpPr/>
            <p:nvPr/>
          </p:nvSpPr>
          <p:spPr>
            <a:xfrm rot="-5400000">
              <a:off x="4524349"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44"/>
            <p:cNvSpPr/>
            <p:nvPr/>
          </p:nvSpPr>
          <p:spPr>
            <a:xfrm rot="-5400000">
              <a:off x="4524349"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7" name="Google Shape;727;p44"/>
            <p:cNvSpPr/>
            <p:nvPr/>
          </p:nvSpPr>
          <p:spPr>
            <a:xfrm rot="-5400000">
              <a:off x="4524349"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44"/>
            <p:cNvSpPr/>
            <p:nvPr/>
          </p:nvSpPr>
          <p:spPr>
            <a:xfrm rot="5400000">
              <a:off x="5286200"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9" name="Google Shape;729;p44"/>
            <p:cNvSpPr/>
            <p:nvPr/>
          </p:nvSpPr>
          <p:spPr>
            <a:xfrm rot="-5400000">
              <a:off x="5286324"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0" name="Google Shape;730;p44"/>
            <p:cNvSpPr/>
            <p:nvPr/>
          </p:nvSpPr>
          <p:spPr>
            <a:xfrm rot="5400000">
              <a:off x="5286200"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44"/>
            <p:cNvSpPr/>
            <p:nvPr/>
          </p:nvSpPr>
          <p:spPr>
            <a:xfrm rot="-5400000">
              <a:off x="5286324"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44"/>
            <p:cNvSpPr/>
            <p:nvPr/>
          </p:nvSpPr>
          <p:spPr>
            <a:xfrm rot="5400000">
              <a:off x="5286200"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44"/>
            <p:cNvSpPr/>
            <p:nvPr/>
          </p:nvSpPr>
          <p:spPr>
            <a:xfrm rot="-5400000">
              <a:off x="5286324"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4" name="Google Shape;734;p44"/>
            <p:cNvSpPr/>
            <p:nvPr/>
          </p:nvSpPr>
          <p:spPr>
            <a:xfrm rot="5400000">
              <a:off x="5286200"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5" name="Google Shape;735;p44"/>
            <p:cNvSpPr/>
            <p:nvPr/>
          </p:nvSpPr>
          <p:spPr>
            <a:xfrm rot="5400000">
              <a:off x="5286200"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6" name="Google Shape;736;p44"/>
            <p:cNvSpPr/>
            <p:nvPr/>
          </p:nvSpPr>
          <p:spPr>
            <a:xfrm rot="-5400000">
              <a:off x="5286324"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7" name="Google Shape;737;p44"/>
            <p:cNvSpPr/>
            <p:nvPr/>
          </p:nvSpPr>
          <p:spPr>
            <a:xfrm rot="5400000">
              <a:off x="5286200"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44"/>
            <p:cNvSpPr/>
            <p:nvPr/>
          </p:nvSpPr>
          <p:spPr>
            <a:xfrm rot="-5400000">
              <a:off x="5286324"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9" name="Google Shape;739;p44"/>
            <p:cNvSpPr/>
            <p:nvPr/>
          </p:nvSpPr>
          <p:spPr>
            <a:xfrm rot="5400000">
              <a:off x="6048175"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0" name="Google Shape;740;p44"/>
            <p:cNvSpPr/>
            <p:nvPr/>
          </p:nvSpPr>
          <p:spPr>
            <a:xfrm rot="-5400000">
              <a:off x="6048298"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44"/>
            <p:cNvSpPr/>
            <p:nvPr/>
          </p:nvSpPr>
          <p:spPr>
            <a:xfrm rot="5400000">
              <a:off x="6048175"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44"/>
            <p:cNvSpPr/>
            <p:nvPr/>
          </p:nvSpPr>
          <p:spPr>
            <a:xfrm rot="-5400000">
              <a:off x="6048298"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3" name="Google Shape;743;p44"/>
            <p:cNvSpPr/>
            <p:nvPr/>
          </p:nvSpPr>
          <p:spPr>
            <a:xfrm rot="5400000">
              <a:off x="6048175"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44"/>
            <p:cNvSpPr/>
            <p:nvPr/>
          </p:nvSpPr>
          <p:spPr>
            <a:xfrm rot="-5400000">
              <a:off x="6048298"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5" name="Google Shape;745;p44"/>
            <p:cNvSpPr/>
            <p:nvPr/>
          </p:nvSpPr>
          <p:spPr>
            <a:xfrm rot="5400000">
              <a:off x="6048175"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6" name="Google Shape;746;p44"/>
            <p:cNvSpPr/>
            <p:nvPr/>
          </p:nvSpPr>
          <p:spPr>
            <a:xfrm rot="5400000">
              <a:off x="6048175"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7" name="Google Shape;747;p44"/>
            <p:cNvSpPr/>
            <p:nvPr/>
          </p:nvSpPr>
          <p:spPr>
            <a:xfrm rot="-5400000">
              <a:off x="6048298"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8" name="Google Shape;748;p44"/>
            <p:cNvSpPr/>
            <p:nvPr/>
          </p:nvSpPr>
          <p:spPr>
            <a:xfrm rot="5400000">
              <a:off x="6048175"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44"/>
            <p:cNvSpPr/>
            <p:nvPr/>
          </p:nvSpPr>
          <p:spPr>
            <a:xfrm rot="-5400000">
              <a:off x="6048298"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0" name="Google Shape;750;p44"/>
            <p:cNvSpPr/>
            <p:nvPr/>
          </p:nvSpPr>
          <p:spPr>
            <a:xfrm rot="5400000">
              <a:off x="6810149"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1" name="Google Shape;751;p44"/>
            <p:cNvSpPr/>
            <p:nvPr/>
          </p:nvSpPr>
          <p:spPr>
            <a:xfrm rot="-5400000">
              <a:off x="6810273"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2" name="Google Shape;752;p44"/>
            <p:cNvSpPr/>
            <p:nvPr/>
          </p:nvSpPr>
          <p:spPr>
            <a:xfrm rot="5400000">
              <a:off x="6810149"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3" name="Google Shape;753;p44"/>
            <p:cNvSpPr/>
            <p:nvPr/>
          </p:nvSpPr>
          <p:spPr>
            <a:xfrm rot="-5400000">
              <a:off x="6810273"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4" name="Google Shape;754;p44"/>
            <p:cNvSpPr/>
            <p:nvPr/>
          </p:nvSpPr>
          <p:spPr>
            <a:xfrm rot="5400000">
              <a:off x="6810149"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5" name="Google Shape;755;p44"/>
            <p:cNvSpPr/>
            <p:nvPr/>
          </p:nvSpPr>
          <p:spPr>
            <a:xfrm rot="-5400000">
              <a:off x="6810273"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6" name="Google Shape;756;p44"/>
            <p:cNvSpPr/>
            <p:nvPr/>
          </p:nvSpPr>
          <p:spPr>
            <a:xfrm rot="5400000">
              <a:off x="6810149"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7" name="Google Shape;757;p44"/>
            <p:cNvSpPr/>
            <p:nvPr/>
          </p:nvSpPr>
          <p:spPr>
            <a:xfrm rot="5400000">
              <a:off x="6810149"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8" name="Google Shape;758;p44"/>
            <p:cNvSpPr/>
            <p:nvPr/>
          </p:nvSpPr>
          <p:spPr>
            <a:xfrm rot="-5400000">
              <a:off x="6810273"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59" name="Google Shape;759;p44"/>
            <p:cNvSpPr/>
            <p:nvPr/>
          </p:nvSpPr>
          <p:spPr>
            <a:xfrm rot="5400000">
              <a:off x="6810149"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0" name="Google Shape;760;p44"/>
            <p:cNvSpPr/>
            <p:nvPr/>
          </p:nvSpPr>
          <p:spPr>
            <a:xfrm rot="-5400000">
              <a:off x="6810273"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1" name="Google Shape;761;p44"/>
            <p:cNvSpPr/>
            <p:nvPr/>
          </p:nvSpPr>
          <p:spPr>
            <a:xfrm rot="5400000">
              <a:off x="7572175"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2" name="Google Shape;762;p44"/>
            <p:cNvSpPr/>
            <p:nvPr/>
          </p:nvSpPr>
          <p:spPr>
            <a:xfrm rot="-5400000">
              <a:off x="7572299"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3" name="Google Shape;763;p44"/>
            <p:cNvSpPr/>
            <p:nvPr/>
          </p:nvSpPr>
          <p:spPr>
            <a:xfrm rot="5400000">
              <a:off x="7572175"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4" name="Google Shape;764;p44"/>
            <p:cNvSpPr/>
            <p:nvPr/>
          </p:nvSpPr>
          <p:spPr>
            <a:xfrm rot="-5400000">
              <a:off x="7572299"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5" name="Google Shape;765;p44"/>
            <p:cNvSpPr/>
            <p:nvPr/>
          </p:nvSpPr>
          <p:spPr>
            <a:xfrm rot="5400000">
              <a:off x="7572175"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6" name="Google Shape;766;p44"/>
            <p:cNvSpPr/>
            <p:nvPr/>
          </p:nvSpPr>
          <p:spPr>
            <a:xfrm rot="-5400000">
              <a:off x="7572299"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7" name="Google Shape;767;p44"/>
            <p:cNvSpPr/>
            <p:nvPr/>
          </p:nvSpPr>
          <p:spPr>
            <a:xfrm rot="5400000">
              <a:off x="7572175"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8" name="Google Shape;768;p44"/>
            <p:cNvSpPr/>
            <p:nvPr/>
          </p:nvSpPr>
          <p:spPr>
            <a:xfrm rot="5400000">
              <a:off x="7572175"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69" name="Google Shape;769;p44"/>
            <p:cNvSpPr/>
            <p:nvPr/>
          </p:nvSpPr>
          <p:spPr>
            <a:xfrm rot="-5400000">
              <a:off x="7572299"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0" name="Google Shape;770;p44"/>
            <p:cNvSpPr/>
            <p:nvPr/>
          </p:nvSpPr>
          <p:spPr>
            <a:xfrm rot="5400000">
              <a:off x="7572175"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1" name="Google Shape;771;p44"/>
            <p:cNvSpPr/>
            <p:nvPr/>
          </p:nvSpPr>
          <p:spPr>
            <a:xfrm rot="-5400000">
              <a:off x="7572299"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2" name="Google Shape;772;p44"/>
            <p:cNvSpPr/>
            <p:nvPr/>
          </p:nvSpPr>
          <p:spPr>
            <a:xfrm rot="5400000">
              <a:off x="8334253"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3" name="Google Shape;773;p44"/>
            <p:cNvSpPr/>
            <p:nvPr/>
          </p:nvSpPr>
          <p:spPr>
            <a:xfrm rot="-5400000">
              <a:off x="8334377" y="219061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4" name="Google Shape;774;p44"/>
            <p:cNvSpPr/>
            <p:nvPr/>
          </p:nvSpPr>
          <p:spPr>
            <a:xfrm rot="5400000">
              <a:off x="8334253"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5" name="Google Shape;775;p44"/>
            <p:cNvSpPr/>
            <p:nvPr/>
          </p:nvSpPr>
          <p:spPr>
            <a:xfrm rot="-5400000">
              <a:off x="8334377" y="304787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6" name="Google Shape;776;p44"/>
            <p:cNvSpPr/>
            <p:nvPr/>
          </p:nvSpPr>
          <p:spPr>
            <a:xfrm rot="5400000">
              <a:off x="8334253"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7" name="Google Shape;777;p44"/>
            <p:cNvSpPr/>
            <p:nvPr/>
          </p:nvSpPr>
          <p:spPr>
            <a:xfrm rot="-5400000">
              <a:off x="8334377" y="390514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8" name="Google Shape;778;p44"/>
            <p:cNvSpPr/>
            <p:nvPr/>
          </p:nvSpPr>
          <p:spPr>
            <a:xfrm rot="5400000">
              <a:off x="8334253"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9" name="Google Shape;779;p44"/>
            <p:cNvSpPr/>
            <p:nvPr/>
          </p:nvSpPr>
          <p:spPr>
            <a:xfrm rot="5400000">
              <a:off x="8334253"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0" name="Google Shape;780;p44"/>
            <p:cNvSpPr/>
            <p:nvPr/>
          </p:nvSpPr>
          <p:spPr>
            <a:xfrm rot="-5400000">
              <a:off x="8334377" y="47618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1" name="Google Shape;781;p44"/>
            <p:cNvSpPr/>
            <p:nvPr/>
          </p:nvSpPr>
          <p:spPr>
            <a:xfrm rot="5400000">
              <a:off x="8334253"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2" name="Google Shape;782;p44"/>
            <p:cNvSpPr/>
            <p:nvPr/>
          </p:nvSpPr>
          <p:spPr>
            <a:xfrm rot="-5400000">
              <a:off x="8334377" y="13334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3" name="Google Shape;783;p44"/>
            <p:cNvSpPr/>
            <p:nvPr/>
          </p:nvSpPr>
          <p:spPr>
            <a:xfrm rot="5400000">
              <a:off x="4524225" y="176215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4" name="Google Shape;784;p44"/>
            <p:cNvSpPr/>
            <p:nvPr/>
          </p:nvSpPr>
          <p:spPr>
            <a:xfrm rot="5400000">
              <a:off x="4524225" y="261942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5" name="Google Shape;785;p44"/>
            <p:cNvSpPr/>
            <p:nvPr/>
          </p:nvSpPr>
          <p:spPr>
            <a:xfrm rot="5400000">
              <a:off x="4524225" y="3476684"/>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6" name="Google Shape;786;p44"/>
            <p:cNvSpPr/>
            <p:nvPr/>
          </p:nvSpPr>
          <p:spPr>
            <a:xfrm rot="5400000">
              <a:off x="4524225" y="4333949"/>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7" name="Google Shape;787;p44"/>
            <p:cNvSpPr/>
            <p:nvPr/>
          </p:nvSpPr>
          <p:spPr>
            <a:xfrm rot="-5400000">
              <a:off x="4738699"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8" name="Google Shape;788;p44"/>
            <p:cNvSpPr/>
            <p:nvPr/>
          </p:nvSpPr>
          <p:spPr>
            <a:xfrm rot="5400000">
              <a:off x="4524225" y="47725"/>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9" name="Google Shape;789;p44"/>
            <p:cNvSpPr/>
            <p:nvPr/>
          </p:nvSpPr>
          <p:spPr>
            <a:xfrm rot="5400000">
              <a:off x="4524225" y="904990"/>
              <a:ext cx="857400" cy="762000"/>
            </a:xfrm>
            <a:prstGeom prst="triangle">
              <a:avLst>
                <a:gd fmla="val 50000" name="adj"/>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0" name="Google Shape;790;p44"/>
            <p:cNvSpPr/>
            <p:nvPr/>
          </p:nvSpPr>
          <p:spPr>
            <a:xfrm flipH="1" rot="-5400000">
              <a:off x="4738699"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1" name="Google Shape;791;p44"/>
            <p:cNvSpPr/>
            <p:nvPr/>
          </p:nvSpPr>
          <p:spPr>
            <a:xfrm rot="-5400000">
              <a:off x="5500674"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2" name="Google Shape;792;p44"/>
            <p:cNvSpPr/>
            <p:nvPr/>
          </p:nvSpPr>
          <p:spPr>
            <a:xfrm flipH="1" rot="-5400000">
              <a:off x="5500674"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3" name="Google Shape;793;p44"/>
            <p:cNvSpPr/>
            <p:nvPr/>
          </p:nvSpPr>
          <p:spPr>
            <a:xfrm rot="-5400000">
              <a:off x="6262648"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4" name="Google Shape;794;p44"/>
            <p:cNvSpPr/>
            <p:nvPr/>
          </p:nvSpPr>
          <p:spPr>
            <a:xfrm flipH="1" rot="-5400000">
              <a:off x="6262648"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5" name="Google Shape;795;p44"/>
            <p:cNvSpPr/>
            <p:nvPr/>
          </p:nvSpPr>
          <p:spPr>
            <a:xfrm rot="-5400000">
              <a:off x="7024623"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6" name="Google Shape;796;p44"/>
            <p:cNvSpPr/>
            <p:nvPr/>
          </p:nvSpPr>
          <p:spPr>
            <a:xfrm flipH="1" rot="-5400000">
              <a:off x="7024623"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7" name="Google Shape;797;p44"/>
            <p:cNvSpPr/>
            <p:nvPr/>
          </p:nvSpPr>
          <p:spPr>
            <a:xfrm rot="-5400000">
              <a:off x="7786649"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8" name="Google Shape;798;p44"/>
            <p:cNvSpPr/>
            <p:nvPr/>
          </p:nvSpPr>
          <p:spPr>
            <a:xfrm flipH="1" rot="-5400000">
              <a:off x="7786649"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99" name="Google Shape;799;p44"/>
            <p:cNvSpPr/>
            <p:nvPr/>
          </p:nvSpPr>
          <p:spPr>
            <a:xfrm rot="-5400000">
              <a:off x="8548727" y="4548163"/>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0" name="Google Shape;800;p44"/>
            <p:cNvSpPr/>
            <p:nvPr/>
          </p:nvSpPr>
          <p:spPr>
            <a:xfrm flipH="1" rot="-5400000">
              <a:off x="8548727" y="-166420"/>
              <a:ext cx="428700" cy="762000"/>
            </a:xfrm>
            <a:prstGeom prst="rtTriangle">
              <a:avLst/>
            </a:prstGeom>
            <a:solidFill>
              <a:srgbClr val="DFEEC1"/>
            </a:solidFill>
            <a:ln cap="flat" cmpd="sng" w="9525">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01" name="Google Shape;801;p44"/>
          <p:cNvSpPr/>
          <p:nvPr/>
        </p:nvSpPr>
        <p:spPr>
          <a:xfrm>
            <a:off x="2036433" y="1720033"/>
            <a:ext cx="8119200" cy="34179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2" name="Google Shape;802;p44"/>
          <p:cNvSpPr txBox="1"/>
          <p:nvPr>
            <p:ph type="title"/>
          </p:nvPr>
        </p:nvSpPr>
        <p:spPr>
          <a:xfrm>
            <a:off x="2513800" y="2529483"/>
            <a:ext cx="7164300" cy="1799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None/>
              <a:defRPr b="1" sz="4300">
                <a:solidFill>
                  <a:srgbClr val="212121"/>
                </a:solidFill>
              </a:defRPr>
            </a:lvl1pPr>
            <a:lvl2pPr lvl="1" algn="ctr">
              <a:lnSpc>
                <a:spcPct val="100000"/>
              </a:lnSpc>
              <a:spcBef>
                <a:spcPts val="0"/>
              </a:spcBef>
              <a:spcAft>
                <a:spcPts val="0"/>
              </a:spcAft>
              <a:buNone/>
              <a:defRPr b="1" sz="4300">
                <a:solidFill>
                  <a:srgbClr val="212121"/>
                </a:solidFill>
              </a:defRPr>
            </a:lvl2pPr>
            <a:lvl3pPr lvl="2" algn="ctr">
              <a:lnSpc>
                <a:spcPct val="100000"/>
              </a:lnSpc>
              <a:spcBef>
                <a:spcPts val="0"/>
              </a:spcBef>
              <a:spcAft>
                <a:spcPts val="0"/>
              </a:spcAft>
              <a:buNone/>
              <a:defRPr b="1" sz="4300">
                <a:solidFill>
                  <a:srgbClr val="212121"/>
                </a:solidFill>
              </a:defRPr>
            </a:lvl3pPr>
            <a:lvl4pPr lvl="3" algn="ctr">
              <a:lnSpc>
                <a:spcPct val="100000"/>
              </a:lnSpc>
              <a:spcBef>
                <a:spcPts val="0"/>
              </a:spcBef>
              <a:spcAft>
                <a:spcPts val="0"/>
              </a:spcAft>
              <a:buNone/>
              <a:defRPr b="1" sz="4300">
                <a:solidFill>
                  <a:srgbClr val="212121"/>
                </a:solidFill>
              </a:defRPr>
            </a:lvl4pPr>
            <a:lvl5pPr lvl="4" algn="ctr">
              <a:lnSpc>
                <a:spcPct val="100000"/>
              </a:lnSpc>
              <a:spcBef>
                <a:spcPts val="0"/>
              </a:spcBef>
              <a:spcAft>
                <a:spcPts val="0"/>
              </a:spcAft>
              <a:buNone/>
              <a:defRPr b="1" sz="4300">
                <a:solidFill>
                  <a:srgbClr val="212121"/>
                </a:solidFill>
              </a:defRPr>
            </a:lvl5pPr>
            <a:lvl6pPr lvl="5" algn="ctr">
              <a:lnSpc>
                <a:spcPct val="100000"/>
              </a:lnSpc>
              <a:spcBef>
                <a:spcPts val="0"/>
              </a:spcBef>
              <a:spcAft>
                <a:spcPts val="0"/>
              </a:spcAft>
              <a:buNone/>
              <a:defRPr b="1" sz="4300">
                <a:solidFill>
                  <a:srgbClr val="212121"/>
                </a:solidFill>
              </a:defRPr>
            </a:lvl6pPr>
            <a:lvl7pPr lvl="6" algn="ctr">
              <a:lnSpc>
                <a:spcPct val="100000"/>
              </a:lnSpc>
              <a:spcBef>
                <a:spcPts val="0"/>
              </a:spcBef>
              <a:spcAft>
                <a:spcPts val="0"/>
              </a:spcAft>
              <a:buNone/>
              <a:defRPr b="1" sz="4300">
                <a:solidFill>
                  <a:srgbClr val="212121"/>
                </a:solidFill>
              </a:defRPr>
            </a:lvl7pPr>
            <a:lvl8pPr lvl="7" algn="ctr">
              <a:lnSpc>
                <a:spcPct val="100000"/>
              </a:lnSpc>
              <a:spcBef>
                <a:spcPts val="0"/>
              </a:spcBef>
              <a:spcAft>
                <a:spcPts val="0"/>
              </a:spcAft>
              <a:buNone/>
              <a:defRPr b="1" sz="4300">
                <a:solidFill>
                  <a:srgbClr val="212121"/>
                </a:solidFill>
              </a:defRPr>
            </a:lvl8pPr>
            <a:lvl9pPr lvl="8" algn="ctr">
              <a:lnSpc>
                <a:spcPct val="100000"/>
              </a:lnSpc>
              <a:spcBef>
                <a:spcPts val="0"/>
              </a:spcBef>
              <a:spcAft>
                <a:spcPts val="0"/>
              </a:spcAft>
              <a:buNone/>
              <a:defRPr b="1" sz="4300">
                <a:solidFill>
                  <a:srgbClr val="212121"/>
                </a:solidFill>
              </a:defRPr>
            </a:lvl9pPr>
          </a:lstStyle>
          <a:p/>
        </p:txBody>
      </p:sp>
      <p:sp>
        <p:nvSpPr>
          <p:cNvPr id="803" name="Google Shape;803;p44"/>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616161"/>
                </a:solidFill>
              </a:defRPr>
            </a:lvl1pPr>
            <a:lvl2pPr lvl="1" algn="r">
              <a:lnSpc>
                <a:spcPct val="100000"/>
              </a:lnSpc>
              <a:spcAft>
                <a:spcPts val="0"/>
              </a:spcAft>
              <a:buNone/>
              <a:defRPr sz="1300">
                <a:solidFill>
                  <a:srgbClr val="616161"/>
                </a:solidFill>
              </a:defRPr>
            </a:lvl2pPr>
            <a:lvl3pPr lvl="2" algn="r">
              <a:lnSpc>
                <a:spcPct val="100000"/>
              </a:lnSpc>
              <a:spcAft>
                <a:spcPts val="0"/>
              </a:spcAft>
              <a:buNone/>
              <a:defRPr sz="1300">
                <a:solidFill>
                  <a:srgbClr val="616161"/>
                </a:solidFill>
              </a:defRPr>
            </a:lvl3pPr>
            <a:lvl4pPr lvl="3" algn="r">
              <a:lnSpc>
                <a:spcPct val="100000"/>
              </a:lnSpc>
              <a:spcAft>
                <a:spcPts val="0"/>
              </a:spcAft>
              <a:buNone/>
              <a:defRPr sz="1300">
                <a:solidFill>
                  <a:srgbClr val="616161"/>
                </a:solidFill>
              </a:defRPr>
            </a:lvl4pPr>
            <a:lvl5pPr lvl="4" algn="r">
              <a:lnSpc>
                <a:spcPct val="100000"/>
              </a:lnSpc>
              <a:spcAft>
                <a:spcPts val="0"/>
              </a:spcAft>
              <a:buNone/>
              <a:defRPr sz="1300">
                <a:solidFill>
                  <a:srgbClr val="616161"/>
                </a:solidFill>
              </a:defRPr>
            </a:lvl5pPr>
            <a:lvl6pPr lvl="5" algn="r">
              <a:lnSpc>
                <a:spcPct val="100000"/>
              </a:lnSpc>
              <a:spcAft>
                <a:spcPts val="0"/>
              </a:spcAft>
              <a:buNone/>
              <a:defRPr sz="1300">
                <a:solidFill>
                  <a:srgbClr val="616161"/>
                </a:solidFill>
              </a:defRPr>
            </a:lvl6pPr>
            <a:lvl7pPr lvl="6" algn="r">
              <a:lnSpc>
                <a:spcPct val="100000"/>
              </a:lnSpc>
              <a:spcAft>
                <a:spcPts val="0"/>
              </a:spcAft>
              <a:buNone/>
              <a:defRPr sz="1300">
                <a:solidFill>
                  <a:srgbClr val="616161"/>
                </a:solidFill>
              </a:defRPr>
            </a:lvl7pPr>
            <a:lvl8pPr lvl="7" algn="r">
              <a:lnSpc>
                <a:spcPct val="100000"/>
              </a:lnSpc>
              <a:spcAft>
                <a:spcPts val="0"/>
              </a:spcAft>
              <a:buNone/>
              <a:defRPr sz="1300">
                <a:solidFill>
                  <a:srgbClr val="616161"/>
                </a:solidFill>
              </a:defRPr>
            </a:lvl8pPr>
            <a:lvl9pPr lvl="8" algn="r">
              <a:lnSpc>
                <a:spcPct val="100000"/>
              </a:lnSpc>
              <a:spcAft>
                <a:spcPts val="0"/>
              </a:spcAft>
              <a:buNone/>
              <a:defRPr sz="1300">
                <a:solidFill>
                  <a:srgbClr val="61616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9">
  <p:cSld name="AUTOLAYOUT_70">
    <p:bg>
      <p:bgPr>
        <a:solidFill>
          <a:srgbClr val="FFFFFF"/>
        </a:solidFill>
      </p:bgPr>
    </p:bg>
    <p:spTree>
      <p:nvGrpSpPr>
        <p:cNvPr id="804" name="Shape 804"/>
        <p:cNvGrpSpPr/>
        <p:nvPr/>
      </p:nvGrpSpPr>
      <p:grpSpPr>
        <a:xfrm>
          <a:off x="0" y="0"/>
          <a:ext cx="0" cy="0"/>
          <a:chOff x="0" y="0"/>
          <a:chExt cx="0" cy="0"/>
        </a:xfrm>
      </p:grpSpPr>
      <p:sp>
        <p:nvSpPr>
          <p:cNvPr id="805" name="Google Shape;805;p45"/>
          <p:cNvSpPr/>
          <p:nvPr/>
        </p:nvSpPr>
        <p:spPr>
          <a:xfrm>
            <a:off x="0" y="0"/>
            <a:ext cx="12192000" cy="6858000"/>
          </a:xfrm>
          <a:prstGeom prst="rect">
            <a:avLst/>
          </a:prstGeom>
          <a:solidFill>
            <a:srgbClr val="DFEEC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6" name="Google Shape;806;p45"/>
          <p:cNvSpPr/>
          <p:nvPr/>
        </p:nvSpPr>
        <p:spPr>
          <a:xfrm>
            <a:off x="3264300" y="597200"/>
            <a:ext cx="5663700" cy="5663700"/>
          </a:xfrm>
          <a:prstGeom prst="ellipse">
            <a:avLst/>
          </a:prstGeom>
          <a:noFill/>
          <a:ln cap="flat" cmpd="sng" w="19050">
            <a:solidFill>
              <a:srgbClr val="FFFFFF"/>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7" name="Google Shape;807;p45"/>
          <p:cNvSpPr/>
          <p:nvPr/>
        </p:nvSpPr>
        <p:spPr>
          <a:xfrm>
            <a:off x="3429100" y="762000"/>
            <a:ext cx="5334000" cy="5334000"/>
          </a:xfrm>
          <a:prstGeom prst="ellipse">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8" name="Google Shape;808;p45"/>
          <p:cNvSpPr txBox="1"/>
          <p:nvPr>
            <p:ph type="title"/>
          </p:nvPr>
        </p:nvSpPr>
        <p:spPr>
          <a:xfrm>
            <a:off x="4025900" y="2216200"/>
            <a:ext cx="4140300" cy="24255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None/>
              <a:defRPr b="1" sz="5300">
                <a:solidFill>
                  <a:srgbClr val="DFEEC1"/>
                </a:solidFill>
              </a:defRPr>
            </a:lvl1pPr>
            <a:lvl2pPr lvl="1" algn="ctr">
              <a:lnSpc>
                <a:spcPct val="100000"/>
              </a:lnSpc>
              <a:spcBef>
                <a:spcPts val="0"/>
              </a:spcBef>
              <a:spcAft>
                <a:spcPts val="0"/>
              </a:spcAft>
              <a:buNone/>
              <a:defRPr b="1" sz="3700">
                <a:solidFill>
                  <a:srgbClr val="DFEEC1"/>
                </a:solidFill>
              </a:defRPr>
            </a:lvl2pPr>
            <a:lvl3pPr lvl="2" algn="ctr">
              <a:lnSpc>
                <a:spcPct val="100000"/>
              </a:lnSpc>
              <a:spcBef>
                <a:spcPts val="0"/>
              </a:spcBef>
              <a:spcAft>
                <a:spcPts val="0"/>
              </a:spcAft>
              <a:buNone/>
              <a:defRPr b="1" sz="3700">
                <a:solidFill>
                  <a:srgbClr val="DFEEC1"/>
                </a:solidFill>
              </a:defRPr>
            </a:lvl3pPr>
            <a:lvl4pPr lvl="3" algn="ctr">
              <a:lnSpc>
                <a:spcPct val="100000"/>
              </a:lnSpc>
              <a:spcBef>
                <a:spcPts val="0"/>
              </a:spcBef>
              <a:spcAft>
                <a:spcPts val="0"/>
              </a:spcAft>
              <a:buNone/>
              <a:defRPr b="1" sz="3700">
                <a:solidFill>
                  <a:srgbClr val="DFEEC1"/>
                </a:solidFill>
              </a:defRPr>
            </a:lvl4pPr>
            <a:lvl5pPr lvl="4" algn="ctr">
              <a:lnSpc>
                <a:spcPct val="100000"/>
              </a:lnSpc>
              <a:spcBef>
                <a:spcPts val="0"/>
              </a:spcBef>
              <a:spcAft>
                <a:spcPts val="0"/>
              </a:spcAft>
              <a:buNone/>
              <a:defRPr b="1" sz="3700">
                <a:solidFill>
                  <a:srgbClr val="DFEEC1"/>
                </a:solidFill>
              </a:defRPr>
            </a:lvl5pPr>
            <a:lvl6pPr lvl="5" algn="ctr">
              <a:lnSpc>
                <a:spcPct val="100000"/>
              </a:lnSpc>
              <a:spcBef>
                <a:spcPts val="0"/>
              </a:spcBef>
              <a:spcAft>
                <a:spcPts val="0"/>
              </a:spcAft>
              <a:buNone/>
              <a:defRPr b="1" sz="3700">
                <a:solidFill>
                  <a:srgbClr val="DFEEC1"/>
                </a:solidFill>
              </a:defRPr>
            </a:lvl6pPr>
            <a:lvl7pPr lvl="6" algn="ctr">
              <a:lnSpc>
                <a:spcPct val="100000"/>
              </a:lnSpc>
              <a:spcBef>
                <a:spcPts val="0"/>
              </a:spcBef>
              <a:spcAft>
                <a:spcPts val="0"/>
              </a:spcAft>
              <a:buNone/>
              <a:defRPr b="1" sz="3700">
                <a:solidFill>
                  <a:srgbClr val="DFEEC1"/>
                </a:solidFill>
              </a:defRPr>
            </a:lvl7pPr>
            <a:lvl8pPr lvl="7" algn="ctr">
              <a:lnSpc>
                <a:spcPct val="100000"/>
              </a:lnSpc>
              <a:spcBef>
                <a:spcPts val="0"/>
              </a:spcBef>
              <a:spcAft>
                <a:spcPts val="0"/>
              </a:spcAft>
              <a:buNone/>
              <a:defRPr b="1" sz="3700">
                <a:solidFill>
                  <a:srgbClr val="DFEEC1"/>
                </a:solidFill>
              </a:defRPr>
            </a:lvl8pPr>
            <a:lvl9pPr lvl="8" algn="ctr">
              <a:lnSpc>
                <a:spcPct val="100000"/>
              </a:lnSpc>
              <a:spcBef>
                <a:spcPts val="0"/>
              </a:spcBef>
              <a:spcAft>
                <a:spcPts val="0"/>
              </a:spcAft>
              <a:buNone/>
              <a:defRPr b="1" sz="3700">
                <a:solidFill>
                  <a:srgbClr val="DFEEC1"/>
                </a:solidFill>
              </a:defRPr>
            </a:lvl9pPr>
          </a:lstStyle>
          <a:p/>
        </p:txBody>
      </p:sp>
      <p:sp>
        <p:nvSpPr>
          <p:cNvPr id="809" name="Google Shape;809;p4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4">
  <p:cSld name="AUTOLAYOUT_71">
    <p:bg>
      <p:bgPr>
        <a:solidFill>
          <a:srgbClr val="FFFFFF"/>
        </a:solidFill>
      </p:bgPr>
    </p:bg>
    <p:spTree>
      <p:nvGrpSpPr>
        <p:cNvPr id="810" name="Shape 810"/>
        <p:cNvGrpSpPr/>
        <p:nvPr/>
      </p:nvGrpSpPr>
      <p:grpSpPr>
        <a:xfrm>
          <a:off x="0" y="0"/>
          <a:ext cx="0" cy="0"/>
          <a:chOff x="0" y="0"/>
          <a:chExt cx="0" cy="0"/>
        </a:xfrm>
      </p:grpSpPr>
      <p:sp>
        <p:nvSpPr>
          <p:cNvPr id="811" name="Google Shape;811;p46"/>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2" name="Google Shape;812;p46"/>
          <p:cNvSpPr/>
          <p:nvPr/>
        </p:nvSpPr>
        <p:spPr>
          <a:xfrm>
            <a:off x="0" y="0"/>
            <a:ext cx="61113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3" name="Google Shape;813;p46"/>
          <p:cNvSpPr txBox="1"/>
          <p:nvPr>
            <p:ph type="title"/>
          </p:nvPr>
        </p:nvSpPr>
        <p:spPr>
          <a:xfrm>
            <a:off x="485000" y="739800"/>
            <a:ext cx="5141100" cy="537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814" name="Google Shape;814;p46"/>
          <p:cNvSpPr txBox="1"/>
          <p:nvPr>
            <p:ph idx="1" type="body"/>
          </p:nvPr>
        </p:nvSpPr>
        <p:spPr>
          <a:xfrm>
            <a:off x="6596499" y="739800"/>
            <a:ext cx="5141100" cy="5378400"/>
          </a:xfrm>
          <a:prstGeom prst="rect">
            <a:avLst/>
          </a:prstGeom>
          <a:noFill/>
          <a:ln>
            <a:noFill/>
          </a:ln>
        </p:spPr>
        <p:txBody>
          <a:bodyPr anchorCtr="0" anchor="ctr" bIns="45700" lIns="91425" spcFirstLastPara="1" rIns="91425" wrap="square" tIns="45700">
            <a:noAutofit/>
          </a:bodyPr>
          <a:lstStyle>
            <a:lvl1pPr indent="-361950" lvl="0" marL="457200" algn="l">
              <a:lnSpc>
                <a:spcPct val="115000"/>
              </a:lnSpc>
              <a:spcBef>
                <a:spcPts val="1000"/>
              </a:spcBef>
              <a:spcAft>
                <a:spcPts val="0"/>
              </a:spcAft>
              <a:buClr>
                <a:schemeClr val="dk2"/>
              </a:buClr>
              <a:buSzPts val="2100"/>
              <a:buChar char="►"/>
              <a:defRPr sz="2100">
                <a:solidFill>
                  <a:schemeClr val="dk2"/>
                </a:solidFill>
              </a:defRPr>
            </a:lvl1pPr>
            <a:lvl2pPr indent="-309880" lvl="1" marL="914400" algn="l">
              <a:lnSpc>
                <a:spcPct val="115000"/>
              </a:lnSpc>
              <a:spcBef>
                <a:spcPts val="2100"/>
              </a:spcBef>
              <a:spcAft>
                <a:spcPts val="0"/>
              </a:spcAft>
              <a:buClr>
                <a:schemeClr val="dk2"/>
              </a:buClr>
              <a:buSzPts val="1280"/>
              <a:buChar char="►"/>
              <a:defRPr sz="1900">
                <a:solidFill>
                  <a:schemeClr val="dk2"/>
                </a:solidFill>
              </a:defRPr>
            </a:lvl2pPr>
            <a:lvl3pPr indent="-299719" lvl="2" marL="1371600" algn="l">
              <a:lnSpc>
                <a:spcPct val="115000"/>
              </a:lnSpc>
              <a:spcBef>
                <a:spcPts val="2100"/>
              </a:spcBef>
              <a:spcAft>
                <a:spcPts val="0"/>
              </a:spcAft>
              <a:buClr>
                <a:schemeClr val="dk2"/>
              </a:buClr>
              <a:buSzPts val="1120"/>
              <a:buChar char="►"/>
              <a:defRPr sz="1900">
                <a:solidFill>
                  <a:schemeClr val="dk2"/>
                </a:solidFill>
              </a:defRPr>
            </a:lvl3pPr>
            <a:lvl4pPr indent="-289560" lvl="3" marL="1828800" algn="l">
              <a:lnSpc>
                <a:spcPct val="115000"/>
              </a:lnSpc>
              <a:spcBef>
                <a:spcPts val="2100"/>
              </a:spcBef>
              <a:spcAft>
                <a:spcPts val="0"/>
              </a:spcAft>
              <a:buClr>
                <a:schemeClr val="dk2"/>
              </a:buClr>
              <a:buSzPts val="960"/>
              <a:buChar char="►"/>
              <a:defRPr sz="1900">
                <a:solidFill>
                  <a:schemeClr val="dk2"/>
                </a:solidFill>
              </a:defRPr>
            </a:lvl4pPr>
            <a:lvl5pPr indent="-289560" lvl="4" marL="2286000" algn="l">
              <a:lnSpc>
                <a:spcPct val="115000"/>
              </a:lnSpc>
              <a:spcBef>
                <a:spcPts val="2100"/>
              </a:spcBef>
              <a:spcAft>
                <a:spcPts val="0"/>
              </a:spcAft>
              <a:buClr>
                <a:schemeClr val="dk2"/>
              </a:buClr>
              <a:buSzPts val="960"/>
              <a:buChar char="►"/>
              <a:defRPr sz="1900">
                <a:solidFill>
                  <a:schemeClr val="dk2"/>
                </a:solidFill>
              </a:defRPr>
            </a:lvl5pPr>
            <a:lvl6pPr indent="-289560" lvl="5" marL="2743200" algn="l">
              <a:lnSpc>
                <a:spcPct val="115000"/>
              </a:lnSpc>
              <a:spcBef>
                <a:spcPts val="2100"/>
              </a:spcBef>
              <a:spcAft>
                <a:spcPts val="0"/>
              </a:spcAft>
              <a:buClr>
                <a:schemeClr val="dk2"/>
              </a:buClr>
              <a:buSzPts val="960"/>
              <a:buChar char="►"/>
              <a:defRPr sz="1900">
                <a:solidFill>
                  <a:schemeClr val="dk2"/>
                </a:solidFill>
              </a:defRPr>
            </a:lvl6pPr>
            <a:lvl7pPr indent="-289560" lvl="6" marL="3200400" algn="l">
              <a:lnSpc>
                <a:spcPct val="115000"/>
              </a:lnSpc>
              <a:spcBef>
                <a:spcPts val="2100"/>
              </a:spcBef>
              <a:spcAft>
                <a:spcPts val="0"/>
              </a:spcAft>
              <a:buClr>
                <a:schemeClr val="dk2"/>
              </a:buClr>
              <a:buSzPts val="960"/>
              <a:buChar char="►"/>
              <a:defRPr sz="1900">
                <a:solidFill>
                  <a:schemeClr val="dk2"/>
                </a:solidFill>
              </a:defRPr>
            </a:lvl7pPr>
            <a:lvl8pPr indent="-289559" lvl="7" marL="3657600" algn="l">
              <a:lnSpc>
                <a:spcPct val="115000"/>
              </a:lnSpc>
              <a:spcBef>
                <a:spcPts val="2100"/>
              </a:spcBef>
              <a:spcAft>
                <a:spcPts val="0"/>
              </a:spcAft>
              <a:buClr>
                <a:schemeClr val="dk2"/>
              </a:buClr>
              <a:buSzPts val="960"/>
              <a:buChar char="►"/>
              <a:defRPr sz="1900">
                <a:solidFill>
                  <a:schemeClr val="dk2"/>
                </a:solidFill>
              </a:defRPr>
            </a:lvl8pPr>
            <a:lvl9pPr indent="-289559" lvl="8" marL="4114800" algn="l">
              <a:lnSpc>
                <a:spcPct val="115000"/>
              </a:lnSpc>
              <a:spcBef>
                <a:spcPts val="2100"/>
              </a:spcBef>
              <a:spcAft>
                <a:spcPts val="2100"/>
              </a:spcAft>
              <a:buClr>
                <a:schemeClr val="dk2"/>
              </a:buClr>
              <a:buSzPts val="960"/>
              <a:buChar char="►"/>
              <a:defRPr sz="1900">
                <a:solidFill>
                  <a:schemeClr val="dk2"/>
                </a:solidFill>
              </a:defRPr>
            </a:lvl9pPr>
          </a:lstStyle>
          <a:p/>
        </p:txBody>
      </p:sp>
      <p:sp>
        <p:nvSpPr>
          <p:cNvPr id="815" name="Google Shape;815;p46"/>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6">
  <p:cSld name="AUTOLAYOUT_73">
    <p:bg>
      <p:bgPr>
        <a:solidFill>
          <a:srgbClr val="FFFFFF"/>
        </a:solidFill>
      </p:bgPr>
    </p:bg>
    <p:spTree>
      <p:nvGrpSpPr>
        <p:cNvPr id="816" name="Shape 816"/>
        <p:cNvGrpSpPr/>
        <p:nvPr/>
      </p:nvGrpSpPr>
      <p:grpSpPr>
        <a:xfrm>
          <a:off x="0" y="0"/>
          <a:ext cx="0" cy="0"/>
          <a:chOff x="0" y="0"/>
          <a:chExt cx="0" cy="0"/>
        </a:xfrm>
      </p:grpSpPr>
      <p:sp>
        <p:nvSpPr>
          <p:cNvPr id="817" name="Google Shape;817;p47"/>
          <p:cNvSpPr/>
          <p:nvPr/>
        </p:nvSpPr>
        <p:spPr>
          <a:xfrm>
            <a:off x="0" y="0"/>
            <a:ext cx="12192000" cy="6858000"/>
          </a:xfrm>
          <a:prstGeom prst="rect">
            <a:avLst/>
          </a:prstGeom>
          <a:solidFill>
            <a:srgbClr val="3F3F3F"/>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a:p>
        </p:txBody>
      </p:sp>
      <p:sp>
        <p:nvSpPr>
          <p:cNvPr id="818" name="Google Shape;818;p47"/>
          <p:cNvSpPr/>
          <p:nvPr/>
        </p:nvSpPr>
        <p:spPr>
          <a:xfrm>
            <a:off x="0" y="4851400"/>
            <a:ext cx="12192000" cy="20064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9" name="Google Shape;819;p47"/>
          <p:cNvSpPr/>
          <p:nvPr/>
        </p:nvSpPr>
        <p:spPr>
          <a:xfrm>
            <a:off x="1278300" y="987533"/>
            <a:ext cx="75900" cy="1005300"/>
          </a:xfrm>
          <a:prstGeom prst="rect">
            <a:avLst/>
          </a:prstGeom>
          <a:solidFill>
            <a:srgbClr val="EE221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0" name="Google Shape;820;p47"/>
          <p:cNvSpPr txBox="1"/>
          <p:nvPr>
            <p:ph type="ctrTitle"/>
          </p:nvPr>
        </p:nvSpPr>
        <p:spPr>
          <a:xfrm>
            <a:off x="1685533" y="883367"/>
            <a:ext cx="8372700" cy="3561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FFFFFF"/>
              </a:buClr>
              <a:buSzPts val="6400"/>
              <a:buNone/>
              <a:defRPr b="1" sz="6400">
                <a:solidFill>
                  <a:srgbClr val="FFFFFF"/>
                </a:solidFill>
              </a:defRPr>
            </a:lvl1pPr>
            <a:lvl2pPr lvl="1" algn="l">
              <a:lnSpc>
                <a:spcPct val="100000"/>
              </a:lnSpc>
              <a:spcBef>
                <a:spcPts val="0"/>
              </a:spcBef>
              <a:spcAft>
                <a:spcPts val="0"/>
              </a:spcAft>
              <a:buClr>
                <a:srgbClr val="FFFFFF"/>
              </a:buClr>
              <a:buSzPts val="6400"/>
              <a:buNone/>
              <a:defRPr b="1" sz="6400">
                <a:solidFill>
                  <a:srgbClr val="FFFFFF"/>
                </a:solidFill>
              </a:defRPr>
            </a:lvl2pPr>
            <a:lvl3pPr lvl="2" algn="l">
              <a:lnSpc>
                <a:spcPct val="100000"/>
              </a:lnSpc>
              <a:spcBef>
                <a:spcPts val="0"/>
              </a:spcBef>
              <a:spcAft>
                <a:spcPts val="0"/>
              </a:spcAft>
              <a:buClr>
                <a:srgbClr val="FFFFFF"/>
              </a:buClr>
              <a:buSzPts val="6400"/>
              <a:buNone/>
              <a:defRPr b="1" sz="6400">
                <a:solidFill>
                  <a:srgbClr val="FFFFFF"/>
                </a:solidFill>
              </a:defRPr>
            </a:lvl3pPr>
            <a:lvl4pPr lvl="3" algn="l">
              <a:lnSpc>
                <a:spcPct val="100000"/>
              </a:lnSpc>
              <a:spcBef>
                <a:spcPts val="0"/>
              </a:spcBef>
              <a:spcAft>
                <a:spcPts val="0"/>
              </a:spcAft>
              <a:buClr>
                <a:srgbClr val="FFFFFF"/>
              </a:buClr>
              <a:buSzPts val="6400"/>
              <a:buNone/>
              <a:defRPr b="1" sz="6400">
                <a:solidFill>
                  <a:srgbClr val="FFFFFF"/>
                </a:solidFill>
              </a:defRPr>
            </a:lvl4pPr>
            <a:lvl5pPr lvl="4" algn="l">
              <a:lnSpc>
                <a:spcPct val="100000"/>
              </a:lnSpc>
              <a:spcBef>
                <a:spcPts val="0"/>
              </a:spcBef>
              <a:spcAft>
                <a:spcPts val="0"/>
              </a:spcAft>
              <a:buClr>
                <a:srgbClr val="FFFFFF"/>
              </a:buClr>
              <a:buSzPts val="6400"/>
              <a:buNone/>
              <a:defRPr b="1" sz="6400">
                <a:solidFill>
                  <a:srgbClr val="FFFFFF"/>
                </a:solidFill>
              </a:defRPr>
            </a:lvl5pPr>
            <a:lvl6pPr lvl="5" algn="l">
              <a:lnSpc>
                <a:spcPct val="100000"/>
              </a:lnSpc>
              <a:spcBef>
                <a:spcPts val="0"/>
              </a:spcBef>
              <a:spcAft>
                <a:spcPts val="0"/>
              </a:spcAft>
              <a:buClr>
                <a:srgbClr val="FFFFFF"/>
              </a:buClr>
              <a:buSzPts val="6400"/>
              <a:buNone/>
              <a:defRPr b="1" sz="6400">
                <a:solidFill>
                  <a:srgbClr val="FFFFFF"/>
                </a:solidFill>
              </a:defRPr>
            </a:lvl6pPr>
            <a:lvl7pPr lvl="6" algn="l">
              <a:lnSpc>
                <a:spcPct val="100000"/>
              </a:lnSpc>
              <a:spcBef>
                <a:spcPts val="0"/>
              </a:spcBef>
              <a:spcAft>
                <a:spcPts val="0"/>
              </a:spcAft>
              <a:buClr>
                <a:srgbClr val="FFFFFF"/>
              </a:buClr>
              <a:buSzPts val="6400"/>
              <a:buNone/>
              <a:defRPr b="1" sz="6400">
                <a:solidFill>
                  <a:srgbClr val="FFFFFF"/>
                </a:solidFill>
              </a:defRPr>
            </a:lvl7pPr>
            <a:lvl8pPr lvl="7" algn="l">
              <a:lnSpc>
                <a:spcPct val="100000"/>
              </a:lnSpc>
              <a:spcBef>
                <a:spcPts val="0"/>
              </a:spcBef>
              <a:spcAft>
                <a:spcPts val="0"/>
              </a:spcAft>
              <a:buClr>
                <a:srgbClr val="FFFFFF"/>
              </a:buClr>
              <a:buSzPts val="6400"/>
              <a:buNone/>
              <a:defRPr b="1" sz="6400">
                <a:solidFill>
                  <a:srgbClr val="FFFFFF"/>
                </a:solidFill>
              </a:defRPr>
            </a:lvl8pPr>
            <a:lvl9pPr lvl="8" algn="l">
              <a:lnSpc>
                <a:spcPct val="100000"/>
              </a:lnSpc>
              <a:spcBef>
                <a:spcPts val="0"/>
              </a:spcBef>
              <a:spcAft>
                <a:spcPts val="0"/>
              </a:spcAft>
              <a:buClr>
                <a:srgbClr val="FFFFFF"/>
              </a:buClr>
              <a:buSzPts val="6400"/>
              <a:buNone/>
              <a:defRPr b="1" sz="6400">
                <a:solidFill>
                  <a:srgbClr val="FFFFFF"/>
                </a:solidFill>
              </a:defRPr>
            </a:lvl9pPr>
          </a:lstStyle>
          <a:p/>
        </p:txBody>
      </p:sp>
      <p:sp>
        <p:nvSpPr>
          <p:cNvPr id="821" name="Google Shape;821;p47"/>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616161"/>
                </a:solidFill>
              </a:defRPr>
            </a:lvl1pPr>
            <a:lvl2pPr lvl="1" algn="r">
              <a:lnSpc>
                <a:spcPct val="100000"/>
              </a:lnSpc>
              <a:spcAft>
                <a:spcPts val="0"/>
              </a:spcAft>
              <a:buNone/>
              <a:defRPr sz="1300">
                <a:solidFill>
                  <a:srgbClr val="616161"/>
                </a:solidFill>
              </a:defRPr>
            </a:lvl2pPr>
            <a:lvl3pPr lvl="2" algn="r">
              <a:lnSpc>
                <a:spcPct val="100000"/>
              </a:lnSpc>
              <a:spcAft>
                <a:spcPts val="0"/>
              </a:spcAft>
              <a:buNone/>
              <a:defRPr sz="1300">
                <a:solidFill>
                  <a:srgbClr val="616161"/>
                </a:solidFill>
              </a:defRPr>
            </a:lvl3pPr>
            <a:lvl4pPr lvl="3" algn="r">
              <a:lnSpc>
                <a:spcPct val="100000"/>
              </a:lnSpc>
              <a:spcAft>
                <a:spcPts val="0"/>
              </a:spcAft>
              <a:buNone/>
              <a:defRPr sz="1300">
                <a:solidFill>
                  <a:srgbClr val="616161"/>
                </a:solidFill>
              </a:defRPr>
            </a:lvl4pPr>
            <a:lvl5pPr lvl="4" algn="r">
              <a:lnSpc>
                <a:spcPct val="100000"/>
              </a:lnSpc>
              <a:spcAft>
                <a:spcPts val="0"/>
              </a:spcAft>
              <a:buNone/>
              <a:defRPr sz="1300">
                <a:solidFill>
                  <a:srgbClr val="616161"/>
                </a:solidFill>
              </a:defRPr>
            </a:lvl5pPr>
            <a:lvl6pPr lvl="5" algn="r">
              <a:lnSpc>
                <a:spcPct val="100000"/>
              </a:lnSpc>
              <a:spcAft>
                <a:spcPts val="0"/>
              </a:spcAft>
              <a:buNone/>
              <a:defRPr sz="1300">
                <a:solidFill>
                  <a:srgbClr val="616161"/>
                </a:solidFill>
              </a:defRPr>
            </a:lvl6pPr>
            <a:lvl7pPr lvl="6" algn="r">
              <a:lnSpc>
                <a:spcPct val="100000"/>
              </a:lnSpc>
              <a:spcAft>
                <a:spcPts val="0"/>
              </a:spcAft>
              <a:buNone/>
              <a:defRPr sz="1300">
                <a:solidFill>
                  <a:srgbClr val="616161"/>
                </a:solidFill>
              </a:defRPr>
            </a:lvl7pPr>
            <a:lvl8pPr lvl="7" algn="r">
              <a:lnSpc>
                <a:spcPct val="100000"/>
              </a:lnSpc>
              <a:spcAft>
                <a:spcPts val="0"/>
              </a:spcAft>
              <a:buNone/>
              <a:defRPr sz="1300">
                <a:solidFill>
                  <a:srgbClr val="616161"/>
                </a:solidFill>
              </a:defRPr>
            </a:lvl8pPr>
            <a:lvl9pPr lvl="8" algn="r">
              <a:lnSpc>
                <a:spcPct val="100000"/>
              </a:lnSpc>
              <a:spcAft>
                <a:spcPts val="0"/>
              </a:spcAft>
              <a:buNone/>
              <a:defRPr sz="1300">
                <a:solidFill>
                  <a:srgbClr val="61616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9" name="Shape 839"/>
        <p:cNvGrpSpPr/>
        <p:nvPr/>
      </p:nvGrpSpPr>
      <p:grpSpPr>
        <a:xfrm>
          <a:off x="0" y="0"/>
          <a:ext cx="0" cy="0"/>
          <a:chOff x="0" y="0"/>
          <a:chExt cx="0" cy="0"/>
        </a:xfrm>
      </p:grpSpPr>
      <p:sp>
        <p:nvSpPr>
          <p:cNvPr id="840" name="Google Shape;840;p4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1" name="Google Shape;841;p49"/>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42" name="Google Shape;842;p49"/>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3" name="Google Shape;843;p49"/>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4" name="Google Shape;844;p4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845" name="Shape 845"/>
        <p:cNvGrpSpPr/>
        <p:nvPr/>
      </p:nvGrpSpPr>
      <p:grpSpPr>
        <a:xfrm>
          <a:off x="0" y="0"/>
          <a:ext cx="0" cy="0"/>
          <a:chOff x="0" y="0"/>
          <a:chExt cx="0" cy="0"/>
        </a:xfrm>
      </p:grpSpPr>
      <p:grpSp>
        <p:nvGrpSpPr>
          <p:cNvPr id="846" name="Google Shape;846;p50"/>
          <p:cNvGrpSpPr/>
          <p:nvPr/>
        </p:nvGrpSpPr>
        <p:grpSpPr>
          <a:xfrm>
            <a:off x="-104" y="-8467"/>
            <a:ext cx="12192237" cy="6866580"/>
            <a:chOff x="-104" y="-8467"/>
            <a:chExt cx="12192237" cy="6866580"/>
          </a:xfrm>
        </p:grpSpPr>
        <p:cxnSp>
          <p:nvCxnSpPr>
            <p:cNvPr id="847" name="Google Shape;847;p5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48" name="Google Shape;848;p50"/>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849" name="Google Shape;849;p5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627"/>
              </a:schemeClr>
            </a:solidFill>
            <a:ln>
              <a:noFill/>
            </a:ln>
          </p:spPr>
        </p:sp>
        <p:sp>
          <p:nvSpPr>
            <p:cNvPr id="850" name="Google Shape;850;p50"/>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851" name="Google Shape;851;p50"/>
            <p:cNvSpPr/>
            <p:nvPr/>
          </p:nvSpPr>
          <p:spPr>
            <a:xfrm>
              <a:off x="8932333" y="3048000"/>
              <a:ext cx="3259800" cy="3810000"/>
            </a:xfrm>
            <a:prstGeom prst="triangle">
              <a:avLst>
                <a:gd fmla="val 100000" name="adj"/>
              </a:avLst>
            </a:prstGeom>
            <a:solidFill>
              <a:schemeClr val="accent2">
                <a:alpha val="7058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50"/>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627"/>
              </a:srgbClr>
            </a:solidFill>
            <a:ln>
              <a:noFill/>
            </a:ln>
          </p:spPr>
        </p:sp>
        <p:sp>
          <p:nvSpPr>
            <p:cNvPr id="853" name="Google Shape;853;p50"/>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627"/>
              </a:srgbClr>
            </a:solidFill>
            <a:ln>
              <a:noFill/>
            </a:ln>
          </p:spPr>
        </p:sp>
        <p:sp>
          <p:nvSpPr>
            <p:cNvPr id="854" name="Google Shape;854;p50"/>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529"/>
              </a:schemeClr>
            </a:solidFill>
            <a:ln>
              <a:noFill/>
            </a:ln>
          </p:spPr>
        </p:sp>
        <p:sp>
          <p:nvSpPr>
            <p:cNvPr id="855" name="Google Shape;855;p50"/>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50"/>
            <p:cNvSpPr/>
            <p:nvPr/>
          </p:nvSpPr>
          <p:spPr>
            <a:xfrm rot="10800000">
              <a:off x="-104" y="54"/>
              <a:ext cx="842700" cy="5666100"/>
            </a:xfrm>
            <a:prstGeom prst="triangle">
              <a:avLst>
                <a:gd fmla="val 100000" name="adj"/>
              </a:avLst>
            </a:prstGeom>
            <a:solidFill>
              <a:schemeClr val="accent1">
                <a:alpha val="8352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7" name="Google Shape;857;p50"/>
          <p:cNvSpPr txBox="1"/>
          <p:nvPr>
            <p:ph type="ctrTitle"/>
          </p:nvPr>
        </p:nvSpPr>
        <p:spPr>
          <a:xfrm>
            <a:off x="1507067" y="2404534"/>
            <a:ext cx="7767000" cy="16464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8" name="Google Shape;858;p50"/>
          <p:cNvSpPr txBox="1"/>
          <p:nvPr>
            <p:ph idx="1" type="subTitle"/>
          </p:nvPr>
        </p:nvSpPr>
        <p:spPr>
          <a:xfrm>
            <a:off x="1507067" y="4050833"/>
            <a:ext cx="7767000" cy="1096800"/>
          </a:xfrm>
          <a:prstGeom prst="rect">
            <a:avLst/>
          </a:prstGeom>
          <a:noFill/>
          <a:ln>
            <a:noFill/>
          </a:ln>
        </p:spPr>
        <p:txBody>
          <a:bodyPr anchorCtr="0" anchor="t" bIns="45700" lIns="91425" spcFirstLastPara="1" rIns="91425" wrap="square" tIns="45700">
            <a:no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859" name="Google Shape;859;p5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0" name="Google Shape;860;p5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1" name="Google Shape;861;p5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62" name="Shape 862"/>
        <p:cNvGrpSpPr/>
        <p:nvPr/>
      </p:nvGrpSpPr>
      <p:grpSpPr>
        <a:xfrm>
          <a:off x="0" y="0"/>
          <a:ext cx="0" cy="0"/>
          <a:chOff x="0" y="0"/>
          <a:chExt cx="0" cy="0"/>
        </a:xfrm>
      </p:grpSpPr>
      <p:sp>
        <p:nvSpPr>
          <p:cNvPr id="863" name="Google Shape;863;p51"/>
          <p:cNvSpPr txBox="1"/>
          <p:nvPr>
            <p:ph type="title"/>
          </p:nvPr>
        </p:nvSpPr>
        <p:spPr>
          <a:xfrm>
            <a:off x="677335" y="2700867"/>
            <a:ext cx="8596800" cy="182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4" name="Google Shape;864;p51"/>
          <p:cNvSpPr txBox="1"/>
          <p:nvPr>
            <p:ph idx="1" type="body"/>
          </p:nvPr>
        </p:nvSpPr>
        <p:spPr>
          <a:xfrm>
            <a:off x="677335" y="4527448"/>
            <a:ext cx="8596800" cy="860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865" name="Google Shape;865;p5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6" name="Google Shape;866;p5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7" name="Google Shape;867;p5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2" name="Google Shape;62;p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3" name="Google Shape;63;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8" name="Shape 868"/>
        <p:cNvGrpSpPr/>
        <p:nvPr/>
      </p:nvGrpSpPr>
      <p:grpSpPr>
        <a:xfrm>
          <a:off x="0" y="0"/>
          <a:ext cx="0" cy="0"/>
          <a:chOff x="0" y="0"/>
          <a:chExt cx="0" cy="0"/>
        </a:xfrm>
      </p:grpSpPr>
      <p:sp>
        <p:nvSpPr>
          <p:cNvPr id="869" name="Google Shape;869;p5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0" name="Google Shape;870;p52"/>
          <p:cNvSpPr txBox="1"/>
          <p:nvPr>
            <p:ph idx="1" type="body"/>
          </p:nvPr>
        </p:nvSpPr>
        <p:spPr>
          <a:xfrm>
            <a:off x="677334" y="2160589"/>
            <a:ext cx="4184100" cy="38808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71" name="Google Shape;871;p52"/>
          <p:cNvSpPr txBox="1"/>
          <p:nvPr>
            <p:ph idx="2" type="body"/>
          </p:nvPr>
        </p:nvSpPr>
        <p:spPr>
          <a:xfrm>
            <a:off x="5089970" y="2160589"/>
            <a:ext cx="4184100" cy="38808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72" name="Google Shape;872;p5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3" name="Google Shape;873;p5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4" name="Google Shape;874;p5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75" name="Shape 875"/>
        <p:cNvGrpSpPr/>
        <p:nvPr/>
      </p:nvGrpSpPr>
      <p:grpSpPr>
        <a:xfrm>
          <a:off x="0" y="0"/>
          <a:ext cx="0" cy="0"/>
          <a:chOff x="0" y="0"/>
          <a:chExt cx="0" cy="0"/>
        </a:xfrm>
      </p:grpSpPr>
      <p:sp>
        <p:nvSpPr>
          <p:cNvPr id="876" name="Google Shape;876;p5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7" name="Google Shape;877;p53"/>
          <p:cNvSpPr txBox="1"/>
          <p:nvPr>
            <p:ph idx="1" type="body"/>
          </p:nvPr>
        </p:nvSpPr>
        <p:spPr>
          <a:xfrm>
            <a:off x="675745" y="2160983"/>
            <a:ext cx="41856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878" name="Google Shape;878;p53"/>
          <p:cNvSpPr txBox="1"/>
          <p:nvPr>
            <p:ph idx="2" type="body"/>
          </p:nvPr>
        </p:nvSpPr>
        <p:spPr>
          <a:xfrm>
            <a:off x="675745" y="2737245"/>
            <a:ext cx="4185600" cy="33042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79" name="Google Shape;879;p53"/>
          <p:cNvSpPr txBox="1"/>
          <p:nvPr>
            <p:ph idx="3" type="body"/>
          </p:nvPr>
        </p:nvSpPr>
        <p:spPr>
          <a:xfrm>
            <a:off x="5088383" y="2160983"/>
            <a:ext cx="4185600" cy="5763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880" name="Google Shape;880;p53"/>
          <p:cNvSpPr txBox="1"/>
          <p:nvPr>
            <p:ph idx="4" type="body"/>
          </p:nvPr>
        </p:nvSpPr>
        <p:spPr>
          <a:xfrm>
            <a:off x="5088384" y="2737245"/>
            <a:ext cx="4185600" cy="33042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81" name="Google Shape;881;p5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2" name="Google Shape;882;p5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3" name="Google Shape;883;p5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4" name="Shape 884"/>
        <p:cNvGrpSpPr/>
        <p:nvPr/>
      </p:nvGrpSpPr>
      <p:grpSpPr>
        <a:xfrm>
          <a:off x="0" y="0"/>
          <a:ext cx="0" cy="0"/>
          <a:chOff x="0" y="0"/>
          <a:chExt cx="0" cy="0"/>
        </a:xfrm>
      </p:grpSpPr>
      <p:sp>
        <p:nvSpPr>
          <p:cNvPr id="885" name="Google Shape;885;p5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6" name="Google Shape;886;p5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7" name="Google Shape;887;p5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8" name="Google Shape;888;p5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9" name="Shape 889"/>
        <p:cNvGrpSpPr/>
        <p:nvPr/>
      </p:nvGrpSpPr>
      <p:grpSpPr>
        <a:xfrm>
          <a:off x="0" y="0"/>
          <a:ext cx="0" cy="0"/>
          <a:chOff x="0" y="0"/>
          <a:chExt cx="0" cy="0"/>
        </a:xfrm>
      </p:grpSpPr>
      <p:sp>
        <p:nvSpPr>
          <p:cNvPr id="890" name="Google Shape;890;p5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1" name="Google Shape;891;p5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2" name="Google Shape;892;p5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93" name="Shape 893"/>
        <p:cNvGrpSpPr/>
        <p:nvPr/>
      </p:nvGrpSpPr>
      <p:grpSpPr>
        <a:xfrm>
          <a:off x="0" y="0"/>
          <a:ext cx="0" cy="0"/>
          <a:chOff x="0" y="0"/>
          <a:chExt cx="0" cy="0"/>
        </a:xfrm>
      </p:grpSpPr>
      <p:sp>
        <p:nvSpPr>
          <p:cNvPr id="894" name="Google Shape;894;p56"/>
          <p:cNvSpPr txBox="1"/>
          <p:nvPr>
            <p:ph type="title"/>
          </p:nvPr>
        </p:nvSpPr>
        <p:spPr>
          <a:xfrm>
            <a:off x="677334" y="1498604"/>
            <a:ext cx="3854400" cy="127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5" name="Google Shape;895;p56"/>
          <p:cNvSpPr txBox="1"/>
          <p:nvPr>
            <p:ph idx="1" type="body"/>
          </p:nvPr>
        </p:nvSpPr>
        <p:spPr>
          <a:xfrm>
            <a:off x="4760461" y="514924"/>
            <a:ext cx="4513500" cy="55263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96" name="Google Shape;896;p56"/>
          <p:cNvSpPr txBox="1"/>
          <p:nvPr>
            <p:ph idx="2" type="body"/>
          </p:nvPr>
        </p:nvSpPr>
        <p:spPr>
          <a:xfrm>
            <a:off x="677334" y="2777069"/>
            <a:ext cx="3854400" cy="25845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97" name="Google Shape;897;p5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8" name="Google Shape;898;p5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9" name="Google Shape;899;p5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00" name="Shape 900"/>
        <p:cNvGrpSpPr/>
        <p:nvPr/>
      </p:nvGrpSpPr>
      <p:grpSpPr>
        <a:xfrm>
          <a:off x="0" y="0"/>
          <a:ext cx="0" cy="0"/>
          <a:chOff x="0" y="0"/>
          <a:chExt cx="0" cy="0"/>
        </a:xfrm>
      </p:grpSpPr>
      <p:sp>
        <p:nvSpPr>
          <p:cNvPr id="901" name="Google Shape;901;p57"/>
          <p:cNvSpPr txBox="1"/>
          <p:nvPr>
            <p:ph type="title"/>
          </p:nvPr>
        </p:nvSpPr>
        <p:spPr>
          <a:xfrm>
            <a:off x="677334" y="4800600"/>
            <a:ext cx="8596800" cy="566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2" name="Google Shape;902;p57"/>
          <p:cNvSpPr/>
          <p:nvPr>
            <p:ph idx="2" type="pic"/>
          </p:nvPr>
        </p:nvSpPr>
        <p:spPr>
          <a:xfrm>
            <a:off x="677334" y="609600"/>
            <a:ext cx="8596800" cy="38457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903" name="Google Shape;903;p57"/>
          <p:cNvSpPr txBox="1"/>
          <p:nvPr>
            <p:ph idx="1" type="body"/>
          </p:nvPr>
        </p:nvSpPr>
        <p:spPr>
          <a:xfrm>
            <a:off x="677334" y="5367338"/>
            <a:ext cx="8596800" cy="6741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04" name="Google Shape;904;p5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5" name="Google Shape;905;p5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6" name="Google Shape;906;p5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7" name="Shape 907"/>
        <p:cNvGrpSpPr/>
        <p:nvPr/>
      </p:nvGrpSpPr>
      <p:grpSpPr>
        <a:xfrm>
          <a:off x="0" y="0"/>
          <a:ext cx="0" cy="0"/>
          <a:chOff x="0" y="0"/>
          <a:chExt cx="0" cy="0"/>
        </a:xfrm>
      </p:grpSpPr>
      <p:sp>
        <p:nvSpPr>
          <p:cNvPr id="908" name="Google Shape;908;p58"/>
          <p:cNvSpPr txBox="1"/>
          <p:nvPr>
            <p:ph type="title"/>
          </p:nvPr>
        </p:nvSpPr>
        <p:spPr>
          <a:xfrm>
            <a:off x="677335" y="609600"/>
            <a:ext cx="8596800" cy="3403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9" name="Google Shape;909;p58"/>
          <p:cNvSpPr txBox="1"/>
          <p:nvPr>
            <p:ph idx="1" type="body"/>
          </p:nvPr>
        </p:nvSpPr>
        <p:spPr>
          <a:xfrm>
            <a:off x="677335" y="4470400"/>
            <a:ext cx="8596800" cy="15711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10" name="Google Shape;910;p5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1" name="Google Shape;911;p5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2" name="Google Shape;912;p5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3" name="Shape 913"/>
        <p:cNvGrpSpPr/>
        <p:nvPr/>
      </p:nvGrpSpPr>
      <p:grpSpPr>
        <a:xfrm>
          <a:off x="0" y="0"/>
          <a:ext cx="0" cy="0"/>
          <a:chOff x="0" y="0"/>
          <a:chExt cx="0" cy="0"/>
        </a:xfrm>
      </p:grpSpPr>
      <p:sp>
        <p:nvSpPr>
          <p:cNvPr id="914" name="Google Shape;914;p59"/>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5" name="Google Shape;915;p59"/>
          <p:cNvSpPr txBox="1"/>
          <p:nvPr>
            <p:ph idx="1" type="body"/>
          </p:nvPr>
        </p:nvSpPr>
        <p:spPr>
          <a:xfrm>
            <a:off x="1366139" y="3632200"/>
            <a:ext cx="7224600"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16" name="Google Shape;916;p59"/>
          <p:cNvSpPr txBox="1"/>
          <p:nvPr>
            <p:ph idx="2" type="body"/>
          </p:nvPr>
        </p:nvSpPr>
        <p:spPr>
          <a:xfrm>
            <a:off x="677335" y="4470400"/>
            <a:ext cx="8596800" cy="15711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17" name="Google Shape;917;p59"/>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8" name="Google Shape;918;p59"/>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9" name="Google Shape;919;p5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20" name="Google Shape;920;p59"/>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21" name="Google Shape;921;p59"/>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22" name="Shape 922"/>
        <p:cNvGrpSpPr/>
        <p:nvPr/>
      </p:nvGrpSpPr>
      <p:grpSpPr>
        <a:xfrm>
          <a:off x="0" y="0"/>
          <a:ext cx="0" cy="0"/>
          <a:chOff x="0" y="0"/>
          <a:chExt cx="0" cy="0"/>
        </a:xfrm>
      </p:grpSpPr>
      <p:sp>
        <p:nvSpPr>
          <p:cNvPr id="923" name="Google Shape;923;p60"/>
          <p:cNvSpPr txBox="1"/>
          <p:nvPr>
            <p:ph type="title"/>
          </p:nvPr>
        </p:nvSpPr>
        <p:spPr>
          <a:xfrm>
            <a:off x="677335" y="1931988"/>
            <a:ext cx="8596800" cy="2595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4" name="Google Shape;924;p60"/>
          <p:cNvSpPr txBox="1"/>
          <p:nvPr>
            <p:ph idx="1" type="body"/>
          </p:nvPr>
        </p:nvSpPr>
        <p:spPr>
          <a:xfrm>
            <a:off x="677335" y="4527448"/>
            <a:ext cx="8596800" cy="1513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25" name="Google Shape;925;p6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6" name="Google Shape;926;p6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7" name="Google Shape;927;p6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928" name="Shape 928"/>
        <p:cNvGrpSpPr/>
        <p:nvPr/>
      </p:nvGrpSpPr>
      <p:grpSpPr>
        <a:xfrm>
          <a:off x="0" y="0"/>
          <a:ext cx="0" cy="0"/>
          <a:chOff x="0" y="0"/>
          <a:chExt cx="0" cy="0"/>
        </a:xfrm>
      </p:grpSpPr>
      <p:sp>
        <p:nvSpPr>
          <p:cNvPr id="929" name="Google Shape;929;p61"/>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0" name="Google Shape;930;p61"/>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31" name="Google Shape;931;p61"/>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2" name="Google Shape;932;p6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3" name="Google Shape;933;p6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4" name="Google Shape;934;p6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935" name="Google Shape;935;p61"/>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36" name="Google Shape;936;p61"/>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9" name="Google Shape;69;p7"/>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0" name="Google Shape;70;p7"/>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71" name="Google Shape;71;p7"/>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2" name="Google Shape;72;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937" name="Shape 937"/>
        <p:cNvGrpSpPr/>
        <p:nvPr/>
      </p:nvGrpSpPr>
      <p:grpSpPr>
        <a:xfrm>
          <a:off x="0" y="0"/>
          <a:ext cx="0" cy="0"/>
          <a:chOff x="0" y="0"/>
          <a:chExt cx="0" cy="0"/>
        </a:xfrm>
      </p:grpSpPr>
      <p:sp>
        <p:nvSpPr>
          <p:cNvPr id="938" name="Google Shape;938;p62"/>
          <p:cNvSpPr txBox="1"/>
          <p:nvPr>
            <p:ph type="title"/>
          </p:nvPr>
        </p:nvSpPr>
        <p:spPr>
          <a:xfrm>
            <a:off x="685799" y="609600"/>
            <a:ext cx="8588100" cy="302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9" name="Google Shape;939;p62"/>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40" name="Google Shape;940;p62"/>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41" name="Google Shape;941;p6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2" name="Google Shape;942;p6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3" name="Google Shape;943;p6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4" name="Shape 944"/>
        <p:cNvGrpSpPr/>
        <p:nvPr/>
      </p:nvGrpSpPr>
      <p:grpSpPr>
        <a:xfrm>
          <a:off x="0" y="0"/>
          <a:ext cx="0" cy="0"/>
          <a:chOff x="0" y="0"/>
          <a:chExt cx="0" cy="0"/>
        </a:xfrm>
      </p:grpSpPr>
      <p:sp>
        <p:nvSpPr>
          <p:cNvPr id="945" name="Google Shape;945;p6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6" name="Google Shape;946;p63"/>
          <p:cNvSpPr txBox="1"/>
          <p:nvPr>
            <p:ph idx="1" type="body"/>
          </p:nvPr>
        </p:nvSpPr>
        <p:spPr>
          <a:xfrm rot="5400000">
            <a:off x="3035202" y="-197411"/>
            <a:ext cx="3880800" cy="85968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47" name="Google Shape;947;p6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8" name="Google Shape;948;p6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9" name="Google Shape;949;p6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0" name="Shape 950"/>
        <p:cNvGrpSpPr/>
        <p:nvPr/>
      </p:nvGrpSpPr>
      <p:grpSpPr>
        <a:xfrm>
          <a:off x="0" y="0"/>
          <a:ext cx="0" cy="0"/>
          <a:chOff x="0" y="0"/>
          <a:chExt cx="0" cy="0"/>
        </a:xfrm>
      </p:grpSpPr>
      <p:sp>
        <p:nvSpPr>
          <p:cNvPr id="951" name="Google Shape;951;p64"/>
          <p:cNvSpPr txBox="1"/>
          <p:nvPr>
            <p:ph type="title"/>
          </p:nvPr>
        </p:nvSpPr>
        <p:spPr>
          <a:xfrm rot="5400000">
            <a:off x="5994316" y="2582999"/>
            <a:ext cx="5251500" cy="1304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2" name="Google Shape;952;p64"/>
          <p:cNvSpPr txBox="1"/>
          <p:nvPr>
            <p:ph idx="1" type="body"/>
          </p:nvPr>
        </p:nvSpPr>
        <p:spPr>
          <a:xfrm rot="5400000">
            <a:off x="1581635" y="-294750"/>
            <a:ext cx="5251500" cy="7060200"/>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53" name="Google Shape;953;p6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4" name="Google Shape;954;p6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5" name="Google Shape;955;p6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4" name="Shape 84"/>
        <p:cNvGrpSpPr/>
        <p:nvPr/>
      </p:nvGrpSpPr>
      <p:grpSpPr>
        <a:xfrm>
          <a:off x="0" y="0"/>
          <a:ext cx="0" cy="0"/>
          <a:chOff x="0" y="0"/>
          <a:chExt cx="0" cy="0"/>
        </a:xfrm>
      </p:grpSpPr>
      <p:sp>
        <p:nvSpPr>
          <p:cNvPr id="85" name="Google Shape;85;p1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87" name="Google Shape;87;p1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8" name="Google Shape;88;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p14:dur="100">
        <p:fade thruBlk="1"/>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47" Type="http://schemas.openxmlformats.org/officeDocument/2006/relationships/theme" Target="../theme/theme1.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5" Type="http://schemas.openxmlformats.org/officeDocument/2006/relationships/slideLayout" Target="../slideLayouts/slideLayout61.xml"/><Relationship Id="rId14" Type="http://schemas.openxmlformats.org/officeDocument/2006/relationships/slideLayout" Target="../slideLayouts/slideLayout60.xml"/><Relationship Id="rId17" Type="http://schemas.openxmlformats.org/officeDocument/2006/relationships/theme" Target="../theme/theme3.xml"/><Relationship Id="rId16"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2" name="Google Shape;12;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3" name="Google Shape;13;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627"/>
              </a:schemeClr>
            </a:solidFill>
            <a:ln>
              <a:noFill/>
            </a:ln>
          </p:spPr>
        </p:sp>
        <p:sp>
          <p:nvSpPr>
            <p:cNvPr id="14" name="Google Shape;14;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fmla="val 100000" name="adj"/>
              </a:avLst>
            </a:prstGeom>
            <a:solidFill>
              <a:schemeClr val="accent2">
                <a:alpha val="7058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627"/>
              </a:srgbClr>
            </a:solidFill>
            <a:ln>
              <a:noFill/>
            </a:ln>
          </p:spPr>
        </p:sp>
        <p:sp>
          <p:nvSpPr>
            <p:cNvPr id="17" name="Google Shape;17;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627"/>
              </a:srgbClr>
            </a:solidFill>
            <a:ln>
              <a:noFill/>
            </a:ln>
          </p:spPr>
        </p:sp>
        <p:sp>
          <p:nvSpPr>
            <p:cNvPr id="18" name="Google Shape;18;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529"/>
              </a:schemeClr>
            </a:solidFill>
            <a:ln>
              <a:noFill/>
            </a:ln>
          </p:spPr>
        </p:sp>
        <p:sp>
          <p:nvSpPr>
            <p:cNvPr id="19" name="Google Shape;19;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
            <p:cNvSpPr/>
            <p:nvPr/>
          </p:nvSpPr>
          <p:spPr>
            <a:xfrm>
              <a:off x="0" y="4013200"/>
              <a:ext cx="448733" cy="2844800"/>
            </a:xfrm>
            <a:prstGeom prst="triangle">
              <a:avLst>
                <a:gd fmla="val 0" name="adj"/>
              </a:avLst>
            </a:prstGeom>
            <a:solidFill>
              <a:schemeClr val="accent1">
                <a:alpha val="8352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 name="Google Shape;21;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2" name="Google Shape;22;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23" name="Google Shape;23;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4" name="Google Shape;24;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5" name="Google Shape;25;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2" name="Shape 822"/>
        <p:cNvGrpSpPr/>
        <p:nvPr/>
      </p:nvGrpSpPr>
      <p:grpSpPr>
        <a:xfrm>
          <a:off x="0" y="0"/>
          <a:ext cx="0" cy="0"/>
          <a:chOff x="0" y="0"/>
          <a:chExt cx="0" cy="0"/>
        </a:xfrm>
      </p:grpSpPr>
      <p:grpSp>
        <p:nvGrpSpPr>
          <p:cNvPr id="823" name="Google Shape;823;p48"/>
          <p:cNvGrpSpPr/>
          <p:nvPr/>
        </p:nvGrpSpPr>
        <p:grpSpPr>
          <a:xfrm>
            <a:off x="0" y="-8467"/>
            <a:ext cx="12192133" cy="6866580"/>
            <a:chOff x="0" y="-8467"/>
            <a:chExt cx="12192133" cy="6866580"/>
          </a:xfrm>
        </p:grpSpPr>
        <p:cxnSp>
          <p:nvCxnSpPr>
            <p:cNvPr id="824" name="Google Shape;824;p48"/>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25" name="Google Shape;825;p48"/>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826" name="Google Shape;826;p4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8627"/>
              </a:schemeClr>
            </a:solidFill>
            <a:ln>
              <a:noFill/>
            </a:ln>
          </p:spPr>
        </p:sp>
        <p:sp>
          <p:nvSpPr>
            <p:cNvPr id="827" name="Google Shape;827;p48"/>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828" name="Google Shape;828;p48"/>
            <p:cNvSpPr/>
            <p:nvPr/>
          </p:nvSpPr>
          <p:spPr>
            <a:xfrm>
              <a:off x="8932333" y="3048000"/>
              <a:ext cx="3259800" cy="3810000"/>
            </a:xfrm>
            <a:prstGeom prst="triangle">
              <a:avLst>
                <a:gd fmla="val 100000" name="adj"/>
              </a:avLst>
            </a:prstGeom>
            <a:solidFill>
              <a:schemeClr val="accent2">
                <a:alpha val="70588"/>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48"/>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8627"/>
              </a:srgbClr>
            </a:solidFill>
            <a:ln>
              <a:noFill/>
            </a:ln>
          </p:spPr>
        </p:sp>
        <p:sp>
          <p:nvSpPr>
            <p:cNvPr id="830" name="Google Shape;830;p48"/>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8627"/>
              </a:srgbClr>
            </a:solidFill>
            <a:ln>
              <a:noFill/>
            </a:ln>
          </p:spPr>
        </p:sp>
        <p:sp>
          <p:nvSpPr>
            <p:cNvPr id="831" name="Google Shape;831;p48"/>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529"/>
              </a:schemeClr>
            </a:solidFill>
            <a:ln>
              <a:noFill/>
            </a:ln>
          </p:spPr>
        </p:sp>
        <p:sp>
          <p:nvSpPr>
            <p:cNvPr id="832" name="Google Shape;832;p48"/>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48"/>
            <p:cNvSpPr/>
            <p:nvPr/>
          </p:nvSpPr>
          <p:spPr>
            <a:xfrm>
              <a:off x="0" y="4013200"/>
              <a:ext cx="448800" cy="2844900"/>
            </a:xfrm>
            <a:prstGeom prst="triangle">
              <a:avLst>
                <a:gd fmla="val 0" name="adj"/>
              </a:avLst>
            </a:prstGeom>
            <a:solidFill>
              <a:schemeClr val="accent1">
                <a:alpha val="8352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4" name="Google Shape;834;p4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835" name="Google Shape;835;p48"/>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836" name="Google Shape;836;p4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837" name="Google Shape;837;p4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838" name="Google Shape;838;p4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en.wikipedia.org/wiki/Walmart" TargetMode="External"/><Relationship Id="rId4" Type="http://schemas.openxmlformats.org/officeDocument/2006/relationships/hyperlink" Target="https://en.wikipedia.org/wiki/Target_Corporation" TargetMode="External"/><Relationship Id="rId5" Type="http://schemas.openxmlformats.org/officeDocument/2006/relationships/hyperlink" Target="https://en.wikipedia.org/wiki/JCPenney" TargetMode="External"/><Relationship Id="rId6"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2.xml"/><Relationship Id="rId3" Type="http://schemas.openxmlformats.org/officeDocument/2006/relationships/image" Target="../media/image17.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4.xml"/><Relationship Id="rId3" Type="http://schemas.openxmlformats.org/officeDocument/2006/relationships/image" Target="../media/image3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5.xml"/><Relationship Id="rId3" Type="http://schemas.openxmlformats.org/officeDocument/2006/relationships/image" Target="../media/image27.png"/><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7.xml"/><Relationship Id="rId3" Type="http://schemas.openxmlformats.org/officeDocument/2006/relationships/image" Target="../media/image2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8.xml"/><Relationship Id="rId3" Type="http://schemas.openxmlformats.org/officeDocument/2006/relationships/image" Target="../media/image3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69.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2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3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38.png"/><Relationship Id="rId4" Type="http://schemas.openxmlformats.org/officeDocument/2006/relationships/image" Target="../media/image4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38.png"/><Relationship Id="rId4" Type="http://schemas.openxmlformats.org/officeDocument/2006/relationships/image" Target="../media/image4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39.png"/><Relationship Id="rId4" Type="http://schemas.openxmlformats.org/officeDocument/2006/relationships/image" Target="../media/image3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39.png"/><Relationship Id="rId4" Type="http://schemas.openxmlformats.org/officeDocument/2006/relationships/image" Target="../media/image3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41.png"/><Relationship Id="rId4" Type="http://schemas.openxmlformats.org/officeDocument/2006/relationships/image" Target="../media/image4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41.png"/><Relationship Id="rId4" Type="http://schemas.openxmlformats.org/officeDocument/2006/relationships/image" Target="../media/image4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46.png"/><Relationship Id="rId4" Type="http://schemas.openxmlformats.org/officeDocument/2006/relationships/image" Target="../media/image4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46.png"/><Relationship Id="rId4" Type="http://schemas.openxmlformats.org/officeDocument/2006/relationships/image" Target="../media/image4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4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 Id="rId3" Type="http://schemas.openxmlformats.org/officeDocument/2006/relationships/image" Target="../media/image4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65"/>
          <p:cNvSpPr txBox="1"/>
          <p:nvPr>
            <p:ph type="title"/>
          </p:nvPr>
        </p:nvSpPr>
        <p:spPr>
          <a:xfrm>
            <a:off x="432633" y="621300"/>
            <a:ext cx="6832500" cy="3788700"/>
          </a:xfrm>
          <a:prstGeom prst="rect">
            <a:avLst/>
          </a:prstGeom>
        </p:spPr>
        <p:txBody>
          <a:bodyPr anchorCtr="0" anchor="b" bIns="45700" lIns="91425" spcFirstLastPara="1" rIns="91425" wrap="square" tIns="45700">
            <a:noAutofit/>
          </a:bodyPr>
          <a:lstStyle/>
          <a:p>
            <a:pPr indent="0" lvl="0" marL="63500" rtl="0" algn="l">
              <a:spcBef>
                <a:spcPts val="0"/>
              </a:spcBef>
              <a:spcAft>
                <a:spcPts val="0"/>
              </a:spcAft>
              <a:buNone/>
            </a:pPr>
            <a:r>
              <a:rPr lang="en-US"/>
              <a:t>Guide to </a:t>
            </a:r>
            <a:r>
              <a:rPr lang="en-US"/>
              <a:t>Finance and Investing </a:t>
            </a:r>
            <a:r>
              <a:rPr lang="en-US"/>
              <a:t>in the Market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pic>
        <p:nvPicPr>
          <p:cNvPr id="1021" name="Google Shape;1021;p74"/>
          <p:cNvPicPr preferRelativeResize="0"/>
          <p:nvPr/>
        </p:nvPicPr>
        <p:blipFill rotWithShape="1">
          <a:blip r:embed="rId3">
            <a:alphaModFix amt="60000"/>
          </a:blip>
          <a:srcRect b="0" l="27235" r="27235" t="0"/>
          <a:stretch/>
        </p:blipFill>
        <p:spPr>
          <a:xfrm>
            <a:off x="0" y="0"/>
            <a:ext cx="4683466" cy="6857998"/>
          </a:xfrm>
          <a:prstGeom prst="rect">
            <a:avLst/>
          </a:prstGeom>
          <a:noFill/>
          <a:ln>
            <a:noFill/>
          </a:ln>
        </p:spPr>
      </p:pic>
      <p:sp>
        <p:nvSpPr>
          <p:cNvPr id="1022" name="Google Shape;1022;p74"/>
          <p:cNvSpPr txBox="1"/>
          <p:nvPr>
            <p:ph type="title"/>
          </p:nvPr>
        </p:nvSpPr>
        <p:spPr>
          <a:xfrm>
            <a:off x="415600" y="410433"/>
            <a:ext cx="3509100" cy="575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does it work: from company side</a:t>
            </a:r>
            <a:endParaRPr/>
          </a:p>
        </p:txBody>
      </p:sp>
      <p:sp>
        <p:nvSpPr>
          <p:cNvPr id="1023" name="Google Shape;1023;p74"/>
          <p:cNvSpPr txBox="1"/>
          <p:nvPr>
            <p:ph idx="1" type="body"/>
          </p:nvPr>
        </p:nvSpPr>
        <p:spPr>
          <a:xfrm>
            <a:off x="5349100" y="486600"/>
            <a:ext cx="6467100" cy="567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t>Money from ipo </a:t>
            </a:r>
            <a:r>
              <a:rPr b="1" lang="en-US"/>
              <a:t>funds</a:t>
            </a:r>
            <a:r>
              <a:rPr lang="en-US"/>
              <a:t> various operations of including:</a:t>
            </a:r>
            <a:endParaRPr/>
          </a:p>
          <a:p>
            <a:pPr indent="0" lvl="0" marL="0" rtl="0" algn="l">
              <a:spcBef>
                <a:spcPts val="2100"/>
              </a:spcBef>
              <a:spcAft>
                <a:spcPts val="0"/>
              </a:spcAft>
              <a:buNone/>
            </a:pPr>
            <a:r>
              <a:t/>
            </a:r>
            <a:endParaRPr/>
          </a:p>
          <a:p>
            <a:pPr indent="-381000" lvl="0" marL="457200" rtl="0" algn="l">
              <a:spcBef>
                <a:spcPts val="2100"/>
              </a:spcBef>
              <a:spcAft>
                <a:spcPts val="0"/>
              </a:spcAft>
              <a:buSzPts val="2400"/>
              <a:buChar char="-"/>
            </a:pPr>
            <a:r>
              <a:rPr lang="en-US"/>
              <a:t>goods production</a:t>
            </a:r>
            <a:endParaRPr/>
          </a:p>
          <a:p>
            <a:pPr indent="-381000" lvl="0" marL="457200" rtl="0" algn="l">
              <a:spcBef>
                <a:spcPts val="0"/>
              </a:spcBef>
              <a:spcAft>
                <a:spcPts val="0"/>
              </a:spcAft>
              <a:buSzPts val="2400"/>
              <a:buChar char="-"/>
            </a:pPr>
            <a:r>
              <a:rPr lang="en-US"/>
              <a:t>renting offices</a:t>
            </a:r>
            <a:endParaRPr/>
          </a:p>
          <a:p>
            <a:pPr indent="-381000" lvl="0" marL="457200" rtl="0" algn="l">
              <a:spcBef>
                <a:spcPts val="0"/>
              </a:spcBef>
              <a:spcAft>
                <a:spcPts val="0"/>
              </a:spcAft>
              <a:buSzPts val="2400"/>
              <a:buChar char="-"/>
            </a:pPr>
            <a:r>
              <a:rPr lang="en-US"/>
              <a:t>hiring employees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75"/>
          <p:cNvSpPr txBox="1"/>
          <p:nvPr>
            <p:ph type="title"/>
          </p:nvPr>
        </p:nvSpPr>
        <p:spPr>
          <a:xfrm>
            <a:off x="443100" y="1462499"/>
            <a:ext cx="5785500" cy="393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2"/>
                </a:solidFill>
              </a:rPr>
              <a:t>Part 2) How to participate in market?</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pic>
        <p:nvPicPr>
          <p:cNvPr id="1035" name="Google Shape;1035;p76"/>
          <p:cNvPicPr preferRelativeResize="0"/>
          <p:nvPr/>
        </p:nvPicPr>
        <p:blipFill rotWithShape="1">
          <a:blip r:embed="rId3">
            <a:alphaModFix/>
          </a:blip>
          <a:srcRect b="0" l="0" r="0" t="0"/>
          <a:stretch/>
        </p:blipFill>
        <p:spPr>
          <a:xfrm>
            <a:off x="7853433" y="428800"/>
            <a:ext cx="3932595" cy="2949358"/>
          </a:xfrm>
          <a:prstGeom prst="rect">
            <a:avLst/>
          </a:prstGeom>
          <a:noFill/>
          <a:ln>
            <a:noFill/>
          </a:ln>
        </p:spPr>
      </p:pic>
      <p:pic>
        <p:nvPicPr>
          <p:cNvPr id="1036" name="Google Shape;1036;p76"/>
          <p:cNvPicPr preferRelativeResize="0"/>
          <p:nvPr/>
        </p:nvPicPr>
        <p:blipFill rotWithShape="1">
          <a:blip r:embed="rId4">
            <a:alphaModFix/>
          </a:blip>
          <a:srcRect b="12495" l="0" r="0" t="12502"/>
          <a:stretch/>
        </p:blipFill>
        <p:spPr>
          <a:xfrm>
            <a:off x="7863083" y="3479767"/>
            <a:ext cx="3932595" cy="2949434"/>
          </a:xfrm>
          <a:prstGeom prst="rect">
            <a:avLst/>
          </a:prstGeom>
          <a:noFill/>
          <a:ln>
            <a:noFill/>
          </a:ln>
        </p:spPr>
      </p:pic>
      <p:sp>
        <p:nvSpPr>
          <p:cNvPr id="1037" name="Google Shape;1037;p76"/>
          <p:cNvSpPr txBox="1"/>
          <p:nvPr>
            <p:ph type="title"/>
          </p:nvPr>
        </p:nvSpPr>
        <p:spPr>
          <a:xfrm>
            <a:off x="405967" y="410433"/>
            <a:ext cx="6372300" cy="189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2"/>
                </a:solidFill>
              </a:rPr>
              <a:t>How do you participate in the stock market?</a:t>
            </a:r>
            <a:endParaRPr>
              <a:solidFill>
                <a:schemeClr val="dk2"/>
              </a:solidFill>
            </a:endParaRPr>
          </a:p>
        </p:txBody>
      </p:sp>
      <p:sp>
        <p:nvSpPr>
          <p:cNvPr id="1038" name="Google Shape;1038;p76"/>
          <p:cNvSpPr txBox="1"/>
          <p:nvPr>
            <p:ph idx="1" type="body"/>
          </p:nvPr>
        </p:nvSpPr>
        <p:spPr>
          <a:xfrm>
            <a:off x="405967" y="2410833"/>
            <a:ext cx="6372300" cy="4018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Independent method</a:t>
            </a:r>
            <a:endParaRPr b="1"/>
          </a:p>
          <a:p>
            <a:pPr indent="-349250" lvl="0" marL="457200" rtl="0" algn="l">
              <a:spcBef>
                <a:spcPts val="2100"/>
              </a:spcBef>
              <a:spcAft>
                <a:spcPts val="0"/>
              </a:spcAft>
              <a:buSzPts val="1900"/>
              <a:buAutoNum type="arabicParenR"/>
            </a:pPr>
            <a:r>
              <a:rPr b="1" lang="en-US"/>
              <a:t>via a Financial </a:t>
            </a:r>
            <a:r>
              <a:rPr b="1" lang="en-US"/>
              <a:t>Broker (in jpmorgan, gs, etc.)</a:t>
            </a:r>
            <a:endParaRPr b="1"/>
          </a:p>
          <a:p>
            <a:pPr indent="-330200" lvl="1" marL="914400" rtl="0" algn="l">
              <a:spcBef>
                <a:spcPts val="0"/>
              </a:spcBef>
              <a:spcAft>
                <a:spcPts val="0"/>
              </a:spcAft>
              <a:buSzPts val="1600"/>
              <a:buAutoNum type="alphaLcParenR"/>
            </a:pPr>
            <a:r>
              <a:rPr b="1" lang="en-US"/>
              <a:t> – who </a:t>
            </a:r>
            <a:r>
              <a:rPr lang="en-US"/>
              <a:t>buys/sells stocks for you</a:t>
            </a:r>
            <a:endParaRPr/>
          </a:p>
          <a:p>
            <a:pPr indent="457200" lvl="0" marL="457200" rtl="0" algn="l">
              <a:spcBef>
                <a:spcPts val="2100"/>
              </a:spcBef>
              <a:spcAft>
                <a:spcPts val="0"/>
              </a:spcAft>
              <a:buNone/>
            </a:pPr>
            <a:r>
              <a:t/>
            </a:r>
            <a:endParaRPr/>
          </a:p>
          <a:p>
            <a:pPr indent="457200" lvl="0" marL="457200" rtl="0" algn="l">
              <a:spcBef>
                <a:spcPts val="2100"/>
              </a:spcBef>
              <a:spcAft>
                <a:spcPts val="0"/>
              </a:spcAft>
              <a:buNone/>
            </a:pPr>
            <a:r>
              <a:t/>
            </a:r>
            <a:endParaRPr/>
          </a:p>
          <a:p>
            <a:pPr indent="-349250" lvl="0" marL="457200" rtl="0" algn="l">
              <a:spcBef>
                <a:spcPts val="2100"/>
              </a:spcBef>
              <a:spcAft>
                <a:spcPts val="0"/>
              </a:spcAft>
              <a:buSzPts val="1900"/>
              <a:buAutoNum type="arabicParenR"/>
            </a:pPr>
            <a:r>
              <a:rPr lang="en-US"/>
              <a:t>Can do </a:t>
            </a:r>
            <a:r>
              <a:rPr b="1" lang="en-US"/>
              <a:t>online</a:t>
            </a:r>
            <a:r>
              <a:rPr lang="en-US"/>
              <a:t> trade also</a:t>
            </a:r>
            <a:endParaRPr/>
          </a:p>
          <a:p>
            <a:pPr indent="-330200" lvl="1" marL="914400" rtl="0" algn="l">
              <a:spcBef>
                <a:spcPts val="0"/>
              </a:spcBef>
              <a:spcAft>
                <a:spcPts val="0"/>
              </a:spcAft>
              <a:buSzPts val="1600"/>
              <a:buAutoNum type="alphaLcParenR"/>
            </a:pPr>
            <a:r>
              <a:rPr b="1" lang="en-US"/>
              <a:t>e-trade, robinhood, etc.</a:t>
            </a:r>
            <a:endParaRPr b="1"/>
          </a:p>
          <a:p>
            <a:pPr indent="457200" lvl="0" marL="0" rtl="0" algn="l">
              <a:spcBef>
                <a:spcPts val="2100"/>
              </a:spcBef>
              <a:spcAft>
                <a:spcPts val="0"/>
              </a:spcAft>
              <a:buNone/>
            </a:pPr>
            <a:r>
              <a:t/>
            </a:r>
            <a:endParaRPr/>
          </a:p>
          <a:p>
            <a:pPr indent="-330200" lvl="1" marL="914400" rtl="0" algn="l">
              <a:spcBef>
                <a:spcPts val="2100"/>
              </a:spcBef>
              <a:spcAft>
                <a:spcPts val="0"/>
              </a:spcAft>
              <a:buSzPts val="1600"/>
              <a:buChar char="-"/>
            </a:pPr>
            <a:r>
              <a:t/>
            </a:r>
            <a:endParaRPr/>
          </a:p>
          <a:p>
            <a:pPr indent="0" lvl="0" marL="45720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8">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pic>
        <p:nvPicPr>
          <p:cNvPr id="1044" name="Google Shape;1044;p77"/>
          <p:cNvPicPr preferRelativeResize="0"/>
          <p:nvPr/>
        </p:nvPicPr>
        <p:blipFill rotWithShape="1">
          <a:blip r:embed="rId3">
            <a:alphaModFix amt="60000"/>
          </a:blip>
          <a:srcRect b="0" l="30189" r="30185" t="0"/>
          <a:stretch/>
        </p:blipFill>
        <p:spPr>
          <a:xfrm>
            <a:off x="0" y="0"/>
            <a:ext cx="4683466" cy="6857998"/>
          </a:xfrm>
          <a:prstGeom prst="rect">
            <a:avLst/>
          </a:prstGeom>
          <a:noFill/>
          <a:ln>
            <a:noFill/>
          </a:ln>
        </p:spPr>
      </p:pic>
      <p:sp>
        <p:nvSpPr>
          <p:cNvPr id="1045" name="Google Shape;1045;p77"/>
          <p:cNvSpPr txBox="1"/>
          <p:nvPr>
            <p:ph type="title"/>
          </p:nvPr>
        </p:nvSpPr>
        <p:spPr>
          <a:xfrm>
            <a:off x="415600" y="410433"/>
            <a:ext cx="3509100" cy="575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cont.</a:t>
            </a:r>
            <a:endParaRPr/>
          </a:p>
        </p:txBody>
      </p:sp>
      <p:sp>
        <p:nvSpPr>
          <p:cNvPr id="1046" name="Google Shape;1046;p77"/>
          <p:cNvSpPr txBox="1"/>
          <p:nvPr>
            <p:ph idx="1" type="body"/>
          </p:nvPr>
        </p:nvSpPr>
        <p:spPr>
          <a:xfrm>
            <a:off x="5349100" y="486600"/>
            <a:ext cx="6467100" cy="567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3) With help - </a:t>
            </a:r>
            <a:r>
              <a:rPr b="1" lang="en-US"/>
              <a:t>Money manager</a:t>
            </a:r>
            <a:endParaRPr b="1"/>
          </a:p>
          <a:p>
            <a:pPr indent="0" lvl="0" marL="0" rtl="0" algn="l">
              <a:spcBef>
                <a:spcPts val="2100"/>
              </a:spcBef>
              <a:spcAft>
                <a:spcPts val="0"/>
              </a:spcAft>
              <a:buNone/>
            </a:pPr>
            <a:r>
              <a:t/>
            </a:r>
            <a:endParaRPr/>
          </a:p>
          <a:p>
            <a:pPr indent="-381000" lvl="0" marL="457200" rtl="0" algn="l">
              <a:spcBef>
                <a:spcPts val="2100"/>
              </a:spcBef>
              <a:spcAft>
                <a:spcPts val="0"/>
              </a:spcAft>
              <a:buSzPts val="2400"/>
              <a:buChar char="-"/>
            </a:pPr>
            <a:r>
              <a:rPr lang="en-US"/>
              <a:t>someone who manages and invest your money for you</a:t>
            </a:r>
            <a:endParaRPr/>
          </a:p>
          <a:p>
            <a:pPr indent="-309880" lvl="1" marL="914400" rtl="0" algn="l">
              <a:spcBef>
                <a:spcPts val="0"/>
              </a:spcBef>
              <a:spcAft>
                <a:spcPts val="0"/>
              </a:spcAft>
              <a:buSzPts val="1280"/>
              <a:buChar char="-"/>
            </a:pPr>
            <a:r>
              <a:rPr lang="en-US"/>
              <a:t>less work on your end, but more </a:t>
            </a:r>
            <a:r>
              <a:rPr i="1" lang="en-US"/>
              <a:t>obscure</a:t>
            </a:r>
            <a:r>
              <a:rPr lang="en-US"/>
              <a:t> process</a:t>
            </a:r>
            <a:endParaRPr/>
          </a:p>
          <a:p>
            <a:pPr indent="-309880" lvl="1" marL="914400" rtl="0" algn="l">
              <a:spcBef>
                <a:spcPts val="0"/>
              </a:spcBef>
              <a:spcAft>
                <a:spcPts val="0"/>
              </a:spcAft>
              <a:buSzPts val="1280"/>
              <a:buChar char="-"/>
            </a:pPr>
            <a:r>
              <a:rPr lang="en-US"/>
              <a:t>require minimum deposit</a:t>
            </a:r>
            <a:endParaRPr/>
          </a:p>
          <a:p>
            <a:pPr indent="0" lvl="0" marL="457200" rtl="0" algn="l">
              <a:spcBef>
                <a:spcPts val="2100"/>
              </a:spcBef>
              <a:spcAft>
                <a:spcPts val="0"/>
              </a:spcAft>
              <a:buNone/>
            </a:pPr>
            <a:r>
              <a:t/>
            </a:r>
            <a:endParaRPr/>
          </a:p>
          <a:p>
            <a:pPr indent="-381000" lvl="0" marL="457200" rtl="0" algn="l">
              <a:spcBef>
                <a:spcPts val="2100"/>
              </a:spcBef>
              <a:spcAft>
                <a:spcPts val="0"/>
              </a:spcAft>
              <a:buSzPts val="2400"/>
              <a:buChar char="-"/>
            </a:pPr>
            <a:r>
              <a:rPr lang="en-US"/>
              <a:t>work in a </a:t>
            </a:r>
            <a:r>
              <a:rPr b="1" lang="en-US"/>
              <a:t>mutual fund</a:t>
            </a:r>
            <a:endParaRPr b="1"/>
          </a:p>
          <a:p>
            <a:pPr indent="0" lvl="0" marL="0" rtl="0" algn="l">
              <a:spcBef>
                <a:spcPts val="2100"/>
              </a:spcBef>
              <a:spcAft>
                <a:spcPts val="0"/>
              </a:spcAft>
              <a:buNone/>
            </a:pPr>
            <a:r>
              <a:t/>
            </a:r>
            <a:endParaRPr b="1"/>
          </a:p>
          <a:p>
            <a:pPr indent="-381000" lvl="0" marL="457200" rtl="0" algn="l">
              <a:spcBef>
                <a:spcPts val="2100"/>
              </a:spcBef>
              <a:spcAft>
                <a:spcPts val="0"/>
              </a:spcAft>
              <a:buSzPts val="2400"/>
              <a:buChar char="-"/>
            </a:pPr>
            <a:r>
              <a:rPr b="1" lang="en-US"/>
              <a:t>examples: vanguard, s&amp;p, etc. Invesco</a:t>
            </a:r>
            <a:endParaRPr b="1"/>
          </a:p>
          <a:p>
            <a:pPr indent="0" lvl="0" marL="914400" rtl="0" algn="l">
              <a:spcBef>
                <a:spcPts val="2100"/>
              </a:spcBef>
              <a:spcAft>
                <a:spcPts val="0"/>
              </a:spcAft>
              <a:buNone/>
            </a:pPr>
            <a:r>
              <a:t/>
            </a:r>
            <a:endParaRPr b="1"/>
          </a:p>
          <a:p>
            <a:pPr indent="0" lvl="0" marL="0" rtl="0" algn="l">
              <a:spcBef>
                <a:spcPts val="2100"/>
              </a:spcBef>
              <a:spcAft>
                <a:spcPts val="2100"/>
              </a:spcAft>
              <a:buNone/>
            </a:pPr>
            <a:r>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78"/>
          <p:cNvSpPr txBox="1"/>
          <p:nvPr>
            <p:ph type="title"/>
          </p:nvPr>
        </p:nvSpPr>
        <p:spPr>
          <a:xfrm>
            <a:off x="443100" y="1462499"/>
            <a:ext cx="5785500" cy="393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2"/>
                </a:solidFill>
              </a:rPr>
              <a:t>Part 3) How to buy/sell on market?</a:t>
            </a:r>
            <a:endParaRPr>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79"/>
          <p:cNvSpPr txBox="1"/>
          <p:nvPr>
            <p:ph type="title"/>
          </p:nvPr>
        </p:nvSpPr>
        <p:spPr>
          <a:xfrm>
            <a:off x="415633" y="871101"/>
            <a:ext cx="4941900" cy="4446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can I buy?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invest in stock market</a:t>
            </a:r>
            <a:endParaRPr/>
          </a:p>
        </p:txBody>
      </p:sp>
      <p:sp>
        <p:nvSpPr>
          <p:cNvPr id="1059" name="Google Shape;1059;p79"/>
          <p:cNvSpPr txBox="1"/>
          <p:nvPr>
            <p:ph idx="1" type="body"/>
          </p:nvPr>
        </p:nvSpPr>
        <p:spPr>
          <a:xfrm>
            <a:off x="6160775" y="562550"/>
            <a:ext cx="5755200" cy="6157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highlight>
                  <a:srgbClr val="FFFF00"/>
                </a:highlight>
              </a:rPr>
              <a:t>Buy or sell in s</a:t>
            </a:r>
            <a:r>
              <a:rPr b="1" lang="en-US">
                <a:highlight>
                  <a:srgbClr val="FFFF00"/>
                </a:highlight>
              </a:rPr>
              <a:t>tocks </a:t>
            </a:r>
            <a:endParaRPr b="1">
              <a:highlight>
                <a:srgbClr val="FFFF00"/>
              </a:highlight>
            </a:endParaRPr>
          </a:p>
          <a:p>
            <a:pPr indent="0" lvl="0" marL="0" rtl="0" algn="l">
              <a:spcBef>
                <a:spcPts val="2100"/>
              </a:spcBef>
              <a:spcAft>
                <a:spcPts val="0"/>
              </a:spcAft>
              <a:buNone/>
            </a:pPr>
            <a:r>
              <a:rPr lang="en-US"/>
              <a:t>- a little risky/ but higher ret</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highlight>
                  <a:srgbClr val="FFFF00"/>
                </a:highlight>
              </a:rPr>
              <a:t>in an </a:t>
            </a:r>
            <a:r>
              <a:rPr b="1" lang="en-US">
                <a:highlight>
                  <a:srgbClr val="FFFF00"/>
                </a:highlight>
              </a:rPr>
              <a:t>ETF</a:t>
            </a:r>
            <a:endParaRPr b="1">
              <a:highlight>
                <a:srgbClr val="FFFF00"/>
              </a:highlight>
            </a:endParaRPr>
          </a:p>
          <a:p>
            <a:pPr indent="457200" lvl="0" marL="457200" rtl="0" algn="l">
              <a:spcBef>
                <a:spcPts val="2100"/>
              </a:spcBef>
              <a:spcAft>
                <a:spcPts val="0"/>
              </a:spcAft>
              <a:buNone/>
            </a:pPr>
            <a:r>
              <a:rPr lang="en-US"/>
              <a:t>low risk, lower return annual</a:t>
            </a:r>
            <a:endParaRPr b="1">
              <a:highlight>
                <a:srgbClr val="FFFF00"/>
              </a:highlight>
            </a:endParaRPr>
          </a:p>
          <a:p>
            <a:pPr indent="457200" lvl="0" marL="457200" rtl="0" algn="l">
              <a:spcBef>
                <a:spcPts val="2100"/>
              </a:spcBef>
              <a:spcAft>
                <a:spcPts val="0"/>
              </a:spcAft>
              <a:buClr>
                <a:schemeClr val="dk1"/>
              </a:buClr>
              <a:buSzPts val="1100"/>
              <a:buFont typeface="Arial"/>
              <a:buNone/>
            </a:pPr>
            <a:r>
              <a:rPr lang="en-US"/>
              <a:t>a fund that allows you to invest in one’s portfolio like a stock instead of giving your money</a:t>
            </a:r>
            <a:endParaRPr/>
          </a:p>
          <a:p>
            <a:pPr indent="457200" lvl="0" marL="457200" rtl="0" algn="l">
              <a:spcBef>
                <a:spcPts val="2100"/>
              </a:spcBef>
              <a:spcAft>
                <a:spcPts val="0"/>
              </a:spcAft>
              <a:buClr>
                <a:schemeClr val="dk1"/>
              </a:buClr>
              <a:buSzPts val="1100"/>
              <a:buFont typeface="Arial"/>
              <a:buNone/>
            </a:pPr>
            <a:r>
              <a:rPr lang="en-US"/>
              <a:t>i.e. </a:t>
            </a:r>
            <a:r>
              <a:rPr b="1" lang="en-US"/>
              <a:t>SP 500</a:t>
            </a:r>
            <a:r>
              <a:rPr lang="en-US"/>
              <a:t> -&gt; tracks 500 “financially sound” companies</a:t>
            </a:r>
            <a:endParaRPr/>
          </a:p>
          <a:p>
            <a:pPr indent="457200" lvl="0" marL="457200" rtl="0" algn="l">
              <a:spcBef>
                <a:spcPts val="2100"/>
              </a:spcBef>
              <a:spcAft>
                <a:spcPts val="2100"/>
              </a:spcAft>
              <a:buNone/>
            </a:pPr>
            <a:r>
              <a:rPr i="1" lang="en-US"/>
              <a:t>easy way to invest in apple, other companies at the time; very passive</a:t>
            </a:r>
            <a:endParaRPr i="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pic>
        <p:nvPicPr>
          <p:cNvPr id="1065" name="Google Shape;1065;p80"/>
          <p:cNvPicPr preferRelativeResize="0"/>
          <p:nvPr/>
        </p:nvPicPr>
        <p:blipFill rotWithShape="1">
          <a:blip r:embed="rId3">
            <a:alphaModFix/>
          </a:blip>
          <a:srcRect b="0" l="9788" r="9780" t="0"/>
          <a:stretch/>
        </p:blipFill>
        <p:spPr>
          <a:xfrm>
            <a:off x="773550" y="319000"/>
            <a:ext cx="9225850" cy="6498075"/>
          </a:xfrm>
          <a:prstGeom prst="rect">
            <a:avLst/>
          </a:prstGeom>
          <a:noFill/>
          <a:ln>
            <a:noFill/>
          </a:ln>
        </p:spPr>
      </p:pic>
      <p:sp>
        <p:nvSpPr>
          <p:cNvPr id="1066" name="Google Shape;1066;p80"/>
          <p:cNvSpPr txBox="1"/>
          <p:nvPr>
            <p:ph type="title"/>
          </p:nvPr>
        </p:nvSpPr>
        <p:spPr>
          <a:xfrm>
            <a:off x="1638150" y="319000"/>
            <a:ext cx="7516500" cy="669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How the transaction works (ONLINE)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sp>
        <p:nvSpPr>
          <p:cNvPr id="1072" name="Google Shape;1072;p81"/>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Trebuchet MS"/>
              <a:buNone/>
            </a:pPr>
            <a:r>
              <a:rPr lang="en-US"/>
              <a:t>How to read a stock chart</a:t>
            </a:r>
            <a:endParaRPr/>
          </a:p>
        </p:txBody>
      </p:sp>
      <p:sp>
        <p:nvSpPr>
          <p:cNvPr id="1073" name="Google Shape;1073;p81"/>
          <p:cNvSpPr txBox="1"/>
          <p:nvPr>
            <p:ph idx="1" type="body"/>
          </p:nvPr>
        </p:nvSpPr>
        <p:spPr>
          <a:xfrm>
            <a:off x="577100" y="5553250"/>
            <a:ext cx="11199300" cy="1084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At any point, you can: buy, sell (see </a:t>
            </a:r>
            <a:r>
              <a:rPr b="1" lang="en-US"/>
              <a:t>day trade</a:t>
            </a:r>
            <a:r>
              <a:rPr lang="en-US"/>
              <a:t>), or hold it and wait (until market close)</a:t>
            </a:r>
            <a:endParaRPr/>
          </a:p>
        </p:txBody>
      </p:sp>
      <p:pic>
        <p:nvPicPr>
          <p:cNvPr id="1074" name="Google Shape;1074;p81"/>
          <p:cNvPicPr preferRelativeResize="0"/>
          <p:nvPr>
            <p:ph idx="1" type="body"/>
          </p:nvPr>
        </p:nvPicPr>
        <p:blipFill rotWithShape="1">
          <a:blip r:embed="rId3">
            <a:alphaModFix/>
          </a:blip>
          <a:srcRect b="0" l="0" r="0" t="0"/>
          <a:stretch/>
        </p:blipFill>
        <p:spPr>
          <a:xfrm>
            <a:off x="577100" y="1356875"/>
            <a:ext cx="10259700" cy="4652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sp>
        <p:nvSpPr>
          <p:cNvPr id="1080" name="Google Shape;1080;p82"/>
          <p:cNvSpPr txBox="1"/>
          <p:nvPr>
            <p:ph type="ctrTitle"/>
          </p:nvPr>
        </p:nvSpPr>
        <p:spPr>
          <a:xfrm>
            <a:off x="881400" y="722800"/>
            <a:ext cx="10429200" cy="5412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2"/>
                </a:solidFill>
              </a:rPr>
              <a:t>4) </a:t>
            </a:r>
            <a:r>
              <a:rPr lang="en-US">
                <a:solidFill>
                  <a:schemeClr val="dk2"/>
                </a:solidFill>
              </a:rPr>
              <a:t>why I should invest?</a:t>
            </a:r>
            <a:endParaRPr>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pic>
        <p:nvPicPr>
          <p:cNvPr id="1086" name="Google Shape;1086;p83"/>
          <p:cNvPicPr preferRelativeResize="0"/>
          <p:nvPr/>
        </p:nvPicPr>
        <p:blipFill rotWithShape="1">
          <a:blip r:embed="rId3">
            <a:alphaModFix/>
          </a:blip>
          <a:srcRect b="219" l="0" r="0" t="219"/>
          <a:stretch/>
        </p:blipFill>
        <p:spPr>
          <a:xfrm>
            <a:off x="3" y="0"/>
            <a:ext cx="4594031" cy="3429004"/>
          </a:xfrm>
          <a:prstGeom prst="rect">
            <a:avLst/>
          </a:prstGeom>
          <a:noFill/>
          <a:ln>
            <a:noFill/>
          </a:ln>
        </p:spPr>
      </p:pic>
      <p:pic>
        <p:nvPicPr>
          <p:cNvPr id="1087" name="Google Shape;1087;p83"/>
          <p:cNvPicPr preferRelativeResize="0"/>
          <p:nvPr/>
        </p:nvPicPr>
        <p:blipFill rotWithShape="1">
          <a:blip r:embed="rId4">
            <a:alphaModFix/>
          </a:blip>
          <a:srcRect b="0" l="9807" r="9807" t="0"/>
          <a:stretch/>
        </p:blipFill>
        <p:spPr>
          <a:xfrm>
            <a:off x="-1" y="3429000"/>
            <a:ext cx="4594032" cy="3429001"/>
          </a:xfrm>
          <a:prstGeom prst="rect">
            <a:avLst/>
          </a:prstGeom>
          <a:noFill/>
          <a:ln>
            <a:noFill/>
          </a:ln>
        </p:spPr>
      </p:pic>
      <p:sp>
        <p:nvSpPr>
          <p:cNvPr id="1088" name="Google Shape;1088;p83"/>
          <p:cNvSpPr txBox="1"/>
          <p:nvPr>
            <p:ph type="title"/>
          </p:nvPr>
        </p:nvSpPr>
        <p:spPr>
          <a:xfrm>
            <a:off x="5398817" y="410433"/>
            <a:ext cx="6372300" cy="1890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Why do people invest in the stock market?</a:t>
            </a:r>
            <a:br>
              <a:rPr lang="en-US"/>
            </a:br>
            <a:endParaRPr/>
          </a:p>
        </p:txBody>
      </p:sp>
      <p:sp>
        <p:nvSpPr>
          <p:cNvPr id="1089" name="Google Shape;1089;p83"/>
          <p:cNvSpPr txBox="1"/>
          <p:nvPr>
            <p:ph idx="1" type="body"/>
          </p:nvPr>
        </p:nvSpPr>
        <p:spPr>
          <a:xfrm>
            <a:off x="5406517" y="2410833"/>
            <a:ext cx="6372300" cy="3691500"/>
          </a:xfrm>
          <a:prstGeom prst="rect">
            <a:avLst/>
          </a:prstGeom>
        </p:spPr>
        <p:txBody>
          <a:bodyPr anchorCtr="0" anchor="t" bIns="45700" lIns="91425" spcFirstLastPara="1" rIns="91425" wrap="square" tIns="45700">
            <a:noAutofit/>
          </a:bodyPr>
          <a:lstStyle/>
          <a:p>
            <a:pPr indent="-372110" lvl="0" marL="342900" rtl="0" algn="l">
              <a:spcBef>
                <a:spcPts val="1000"/>
              </a:spcBef>
              <a:spcAft>
                <a:spcPts val="0"/>
              </a:spcAft>
              <a:buSzPts val="1900"/>
              <a:buChar char="►"/>
            </a:pPr>
            <a:r>
              <a:rPr lang="en-US"/>
              <a:t>Make an impact on companies;</a:t>
            </a:r>
            <a:endParaRPr/>
          </a:p>
          <a:p>
            <a:pPr indent="0" lvl="0" marL="457200" rtl="0" algn="l">
              <a:spcBef>
                <a:spcPts val="2100"/>
              </a:spcBef>
              <a:spcAft>
                <a:spcPts val="0"/>
              </a:spcAft>
              <a:buNone/>
            </a:pPr>
            <a:r>
              <a:t/>
            </a:r>
            <a:endParaRPr/>
          </a:p>
          <a:p>
            <a:pPr indent="-330200" lvl="1" marL="914400" rtl="0" algn="l">
              <a:spcBef>
                <a:spcPts val="2100"/>
              </a:spcBef>
              <a:spcAft>
                <a:spcPts val="0"/>
              </a:spcAft>
              <a:buSzPts val="1600"/>
              <a:buChar char="►"/>
            </a:pPr>
            <a:r>
              <a:rPr b="1" lang="en-US"/>
              <a:t>to fund </a:t>
            </a:r>
            <a:r>
              <a:rPr lang="en-US"/>
              <a:t>certain companies</a:t>
            </a:r>
            <a:endParaRPr/>
          </a:p>
          <a:p>
            <a:pPr indent="-330200" lvl="1" marL="914400" rtl="0" algn="l">
              <a:spcBef>
                <a:spcPts val="2100"/>
              </a:spcBef>
              <a:spcAft>
                <a:spcPts val="0"/>
              </a:spcAft>
              <a:buSzPts val="1600"/>
              <a:buChar char="►"/>
            </a:pPr>
            <a:r>
              <a:rPr b="1" lang="en-US"/>
              <a:t>to influence</a:t>
            </a:r>
            <a:r>
              <a:rPr lang="en-US"/>
              <a:t> company decisions</a:t>
            </a:r>
            <a:endParaRPr/>
          </a:p>
          <a:p>
            <a:pPr indent="-204469" lvl="1" marL="742950" rtl="0" algn="l">
              <a:spcBef>
                <a:spcPts val="2100"/>
              </a:spcBef>
              <a:spcAft>
                <a:spcPts val="2100"/>
              </a:spcAft>
              <a:buNone/>
            </a:pPr>
            <a:r>
              <a:t/>
            </a:r>
            <a:endParaRPr/>
          </a:p>
        </p:txBody>
      </p:sp>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9"/>
                                        </p:tgtEl>
                                        <p:attrNameLst>
                                          <p:attrName>style.visibility</p:attrName>
                                        </p:attrNameLst>
                                      </p:cBhvr>
                                      <p:to>
                                        <p:strVal val="visible"/>
                                      </p:to>
                                    </p:set>
                                    <p:animEffect filter="fade" transition="in">
                                      <p:cBhvr>
                                        <p:cTn dur="1000"/>
                                        <p:tgtEl>
                                          <p:spTgt spid="10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66"/>
          <p:cNvSpPr txBox="1"/>
          <p:nvPr>
            <p:ph type="title"/>
          </p:nvPr>
        </p:nvSpPr>
        <p:spPr>
          <a:xfrm>
            <a:off x="464400" y="570933"/>
            <a:ext cx="3135300" cy="586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Outline (DOWNLOAD PDF AND PUT IN CHAT)</a:t>
            </a:r>
            <a:endParaRPr/>
          </a:p>
        </p:txBody>
      </p:sp>
      <p:sp>
        <p:nvSpPr>
          <p:cNvPr id="968" name="Google Shape;968;p66"/>
          <p:cNvSpPr txBox="1"/>
          <p:nvPr>
            <p:ph idx="1" type="body"/>
          </p:nvPr>
        </p:nvSpPr>
        <p:spPr>
          <a:xfrm>
            <a:off x="4719100" y="791867"/>
            <a:ext cx="6787200" cy="5348700"/>
          </a:xfrm>
          <a:prstGeom prst="rect">
            <a:avLst/>
          </a:prstGeom>
        </p:spPr>
        <p:txBody>
          <a:bodyPr anchorCtr="0" anchor="t" bIns="45700" lIns="91425" spcFirstLastPara="1" rIns="91425" wrap="square" tIns="45700">
            <a:noAutofit/>
          </a:bodyPr>
          <a:lstStyle/>
          <a:p>
            <a:pPr indent="-387350" lvl="0" marL="457200" rtl="0" algn="l">
              <a:spcBef>
                <a:spcPts val="1000"/>
              </a:spcBef>
              <a:spcAft>
                <a:spcPts val="0"/>
              </a:spcAft>
              <a:buSzPts val="2500"/>
              <a:buAutoNum type="arabicParenR"/>
            </a:pPr>
            <a:r>
              <a:rPr lang="en-US" sz="2500"/>
              <a:t>Basics of Investing</a:t>
            </a:r>
            <a:endParaRPr sz="2500"/>
          </a:p>
          <a:p>
            <a:pPr indent="-368300" lvl="1" marL="914400" rtl="0" algn="l">
              <a:spcBef>
                <a:spcPts val="0"/>
              </a:spcBef>
              <a:spcAft>
                <a:spcPts val="0"/>
              </a:spcAft>
              <a:buSzPts val="2200"/>
              <a:buAutoNum type="alphaLcParenR"/>
            </a:pPr>
            <a:r>
              <a:rPr lang="en-US" sz="2200"/>
              <a:t>How Stock Market works?</a:t>
            </a:r>
            <a:endParaRPr sz="2200"/>
          </a:p>
          <a:p>
            <a:pPr indent="-368300" lvl="1" marL="914400" rtl="0" algn="l">
              <a:spcBef>
                <a:spcPts val="0"/>
              </a:spcBef>
              <a:spcAft>
                <a:spcPts val="0"/>
              </a:spcAft>
              <a:buSzPts val="2200"/>
              <a:buAutoNum type="alphaLcParenR"/>
            </a:pPr>
            <a:r>
              <a:rPr lang="en-US" sz="2200"/>
              <a:t>How to Invest?</a:t>
            </a:r>
            <a:endParaRPr sz="2200"/>
          </a:p>
          <a:p>
            <a:pPr indent="-368300" lvl="1" marL="914400" rtl="0" algn="l">
              <a:spcBef>
                <a:spcPts val="0"/>
              </a:spcBef>
              <a:spcAft>
                <a:spcPts val="0"/>
              </a:spcAft>
              <a:buSzPts val="2200"/>
              <a:buAutoNum type="alphaLcParenR"/>
            </a:pPr>
            <a:r>
              <a:rPr lang="en-US" sz="2200"/>
              <a:t>Why Invest?</a:t>
            </a:r>
            <a:endParaRPr sz="2200"/>
          </a:p>
          <a:p>
            <a:pPr indent="-387350" lvl="0" marL="457200" rtl="0" algn="l">
              <a:spcBef>
                <a:spcPts val="0"/>
              </a:spcBef>
              <a:spcAft>
                <a:spcPts val="0"/>
              </a:spcAft>
              <a:buSzPts val="2500"/>
              <a:buAutoNum type="arabicParenR"/>
            </a:pPr>
            <a:r>
              <a:rPr lang="en-US" sz="2500"/>
              <a:t>Technique to Analyzing Companies</a:t>
            </a:r>
            <a:endParaRPr sz="2500"/>
          </a:p>
          <a:p>
            <a:pPr indent="-368300" lvl="1" marL="914400" rtl="0" algn="l">
              <a:spcBef>
                <a:spcPts val="0"/>
              </a:spcBef>
              <a:spcAft>
                <a:spcPts val="0"/>
              </a:spcAft>
              <a:buSzPts val="2200"/>
              <a:buAutoNum type="alphaLcParenR"/>
            </a:pPr>
            <a:r>
              <a:rPr lang="en-US" sz="2200"/>
              <a:t>Technical Investing</a:t>
            </a:r>
            <a:endParaRPr sz="2200"/>
          </a:p>
          <a:p>
            <a:pPr indent="-368300" lvl="1" marL="914400" rtl="0" algn="l">
              <a:spcBef>
                <a:spcPts val="0"/>
              </a:spcBef>
              <a:spcAft>
                <a:spcPts val="0"/>
              </a:spcAft>
              <a:buSzPts val="2200"/>
              <a:buAutoNum type="alphaLcParenR"/>
            </a:pPr>
            <a:r>
              <a:rPr lang="en-US" sz="2200"/>
              <a:t>Fundamental Investing</a:t>
            </a:r>
            <a:endParaRPr sz="2200"/>
          </a:p>
          <a:p>
            <a:pPr indent="-387350" lvl="0" marL="457200" rtl="0" algn="l">
              <a:spcBef>
                <a:spcPts val="0"/>
              </a:spcBef>
              <a:spcAft>
                <a:spcPts val="0"/>
              </a:spcAft>
              <a:buSzPts val="2500"/>
              <a:buAutoNum type="arabicParenR"/>
            </a:pPr>
            <a:r>
              <a:rPr lang="en-US" sz="2500"/>
              <a:t>Investing Philosophy </a:t>
            </a:r>
            <a:endParaRPr sz="2500"/>
          </a:p>
          <a:p>
            <a:pPr indent="-368300" lvl="1" marL="914400" rtl="0" algn="l">
              <a:spcBef>
                <a:spcPts val="0"/>
              </a:spcBef>
              <a:spcAft>
                <a:spcPts val="0"/>
              </a:spcAft>
              <a:buSzPts val="2200"/>
              <a:buAutoNum type="alphaLcParenR"/>
            </a:pPr>
            <a:r>
              <a:rPr lang="en-US" sz="2200"/>
              <a:t>Under/Over Valued Investing</a:t>
            </a:r>
            <a:endParaRPr sz="2200"/>
          </a:p>
          <a:p>
            <a:pPr indent="-368300" lvl="1" marL="914400" rtl="0" algn="l">
              <a:spcBef>
                <a:spcPts val="0"/>
              </a:spcBef>
              <a:spcAft>
                <a:spcPts val="0"/>
              </a:spcAft>
              <a:buSzPts val="2200"/>
              <a:buAutoNum type="alphaLcParenR"/>
            </a:pPr>
            <a:r>
              <a:rPr lang="en-US" sz="2200"/>
              <a:t>ESG</a:t>
            </a:r>
            <a:endParaRPr sz="2200"/>
          </a:p>
          <a:p>
            <a:pPr indent="-368300" lvl="1" marL="914400" rtl="0" algn="l">
              <a:spcBef>
                <a:spcPts val="0"/>
              </a:spcBef>
              <a:spcAft>
                <a:spcPts val="0"/>
              </a:spcAft>
              <a:buSzPts val="2200"/>
              <a:buAutoNum type="alphaLcParenR"/>
            </a:pPr>
            <a:r>
              <a:rPr lang="en-US" sz="2200"/>
              <a:t>Religious</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pic>
        <p:nvPicPr>
          <p:cNvPr id="1095" name="Google Shape;1095;p84"/>
          <p:cNvPicPr preferRelativeResize="0"/>
          <p:nvPr/>
        </p:nvPicPr>
        <p:blipFill rotWithShape="1">
          <a:blip r:embed="rId3">
            <a:alphaModFix/>
          </a:blip>
          <a:srcRect b="13121" l="0" r="0" t="13121"/>
          <a:stretch/>
        </p:blipFill>
        <p:spPr>
          <a:xfrm>
            <a:off x="6992333" y="1848133"/>
            <a:ext cx="4310129" cy="3178936"/>
          </a:xfrm>
          <a:prstGeom prst="rect">
            <a:avLst/>
          </a:prstGeom>
          <a:noFill/>
          <a:ln cap="flat" cmpd="dbl" w="76200">
            <a:solidFill>
              <a:schemeClr val="lt1"/>
            </a:solidFill>
            <a:prstDash val="solid"/>
            <a:miter lim="8000"/>
            <a:headEnd len="sm" w="sm" type="none"/>
            <a:tailEnd len="sm" w="sm" type="none"/>
          </a:ln>
        </p:spPr>
      </p:pic>
      <p:sp>
        <p:nvSpPr>
          <p:cNvPr id="1096" name="Google Shape;1096;p84"/>
          <p:cNvSpPr txBox="1"/>
          <p:nvPr>
            <p:ph type="title"/>
          </p:nvPr>
        </p:nvSpPr>
        <p:spPr>
          <a:xfrm>
            <a:off x="389167" y="542533"/>
            <a:ext cx="5304000" cy="1851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chemeClr val="dk2"/>
                </a:solidFill>
              </a:rPr>
              <a:t>Why do people invest in the stock market?</a:t>
            </a:r>
            <a:br>
              <a:rPr lang="en-US">
                <a:solidFill>
                  <a:schemeClr val="dk2"/>
                </a:solidFill>
              </a:rPr>
            </a:br>
            <a:endParaRPr>
              <a:solidFill>
                <a:schemeClr val="dk2"/>
              </a:solidFill>
            </a:endParaRPr>
          </a:p>
        </p:txBody>
      </p:sp>
      <p:sp>
        <p:nvSpPr>
          <p:cNvPr id="1097" name="Google Shape;1097;p84"/>
          <p:cNvSpPr txBox="1"/>
          <p:nvPr>
            <p:ph idx="1" type="body"/>
          </p:nvPr>
        </p:nvSpPr>
        <p:spPr>
          <a:xfrm>
            <a:off x="389267" y="2473267"/>
            <a:ext cx="5304000" cy="3435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Personal reasons</a:t>
            </a:r>
            <a:endParaRPr/>
          </a:p>
          <a:p>
            <a:pPr indent="-361950" lvl="0" marL="457200" rtl="0" algn="l">
              <a:spcBef>
                <a:spcPts val="2100"/>
              </a:spcBef>
              <a:spcAft>
                <a:spcPts val="0"/>
              </a:spcAft>
              <a:buSzPts val="2100"/>
              <a:buChar char="►"/>
            </a:pPr>
            <a:r>
              <a:rPr lang="en-US"/>
              <a:t>a way to save extra money</a:t>
            </a:r>
            <a:endParaRPr/>
          </a:p>
          <a:p>
            <a:pPr indent="-361950" lvl="0" marL="457200" rtl="0" algn="l">
              <a:spcBef>
                <a:spcPts val="2100"/>
              </a:spcBef>
              <a:spcAft>
                <a:spcPts val="0"/>
              </a:spcAft>
              <a:buSzPts val="2100"/>
              <a:buChar char="►"/>
            </a:pPr>
            <a:r>
              <a:rPr lang="en-US"/>
              <a:t>a way to make profit</a:t>
            </a:r>
            <a:endParaRPr/>
          </a:p>
          <a:p>
            <a:pPr indent="0" lvl="0" marL="742950" rtl="0" algn="l">
              <a:spcBef>
                <a:spcPts val="2100"/>
              </a:spcBef>
              <a:spcAft>
                <a:spcPts val="0"/>
              </a:spcAft>
              <a:buNone/>
            </a:pPr>
            <a:r>
              <a:t/>
            </a:r>
            <a:endParaRPr/>
          </a:p>
          <a:p>
            <a:pPr indent="-204468" lvl="1" marL="742950" rtl="0" algn="l">
              <a:spcBef>
                <a:spcPts val="2100"/>
              </a:spcBef>
              <a:spcAft>
                <a:spcPts val="2100"/>
              </a:spcAft>
              <a:buNone/>
            </a:pPr>
            <a:r>
              <a:t/>
            </a:r>
            <a:endParaRPr/>
          </a:p>
        </p:txBody>
      </p:sp>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p85"/>
          <p:cNvSpPr txBox="1"/>
          <p:nvPr>
            <p:ph type="ctrTitle"/>
          </p:nvPr>
        </p:nvSpPr>
        <p:spPr>
          <a:xfrm>
            <a:off x="785800" y="1124500"/>
            <a:ext cx="9178500" cy="221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chemeClr val="dk2"/>
                </a:solidFill>
              </a:rPr>
              <a:t>SECTION 2: Two ways to Analyze Companies</a:t>
            </a:r>
            <a:r>
              <a:rPr lang="en-US">
                <a:solidFill>
                  <a:schemeClr val="dk2"/>
                </a:solidFill>
              </a:rPr>
              <a:t> </a:t>
            </a:r>
            <a:endParaRPr>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86"/>
          <p:cNvSpPr txBox="1"/>
          <p:nvPr>
            <p:ph type="title"/>
          </p:nvPr>
        </p:nvSpPr>
        <p:spPr>
          <a:xfrm>
            <a:off x="2513800" y="2529483"/>
            <a:ext cx="7164300" cy="1799100"/>
          </a:xfrm>
          <a:prstGeom prst="rect">
            <a:avLst/>
          </a:prstGeom>
        </p:spPr>
        <p:txBody>
          <a:bodyPr anchorCtr="0" anchor="ctr" bIns="45700" lIns="91425" spcFirstLastPara="1" rIns="91425" wrap="square" tIns="45700">
            <a:noAutofit/>
          </a:bodyPr>
          <a:lstStyle/>
          <a:p>
            <a:pPr indent="-457200" lvl="0" marL="457200" rtl="0" algn="ctr">
              <a:spcBef>
                <a:spcPts val="0"/>
              </a:spcBef>
              <a:spcAft>
                <a:spcPts val="0"/>
              </a:spcAft>
              <a:buSzPts val="3600"/>
              <a:buAutoNum type="arabicParenR"/>
            </a:pPr>
            <a:r>
              <a:rPr lang="en-US"/>
              <a:t>Technical Analysis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4" name="Shape 1114"/>
        <p:cNvGrpSpPr/>
        <p:nvPr/>
      </p:nvGrpSpPr>
      <p:grpSpPr>
        <a:xfrm>
          <a:off x="0" y="0"/>
          <a:ext cx="0" cy="0"/>
          <a:chOff x="0" y="0"/>
          <a:chExt cx="0" cy="0"/>
        </a:xfrm>
      </p:grpSpPr>
      <p:sp>
        <p:nvSpPr>
          <p:cNvPr id="1115" name="Google Shape;1115;p87"/>
          <p:cNvSpPr txBox="1"/>
          <p:nvPr>
            <p:ph type="title"/>
          </p:nvPr>
        </p:nvSpPr>
        <p:spPr>
          <a:xfrm>
            <a:off x="81537" y="162375"/>
            <a:ext cx="97884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Activity: Guess the price? </a:t>
            </a:r>
            <a:endParaRPr/>
          </a:p>
        </p:txBody>
      </p:sp>
      <p:sp>
        <p:nvSpPr>
          <p:cNvPr id="1116" name="Google Shape;1116;p87"/>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t/>
            </a:r>
            <a:endParaRPr/>
          </a:p>
        </p:txBody>
      </p:sp>
      <p:pic>
        <p:nvPicPr>
          <p:cNvPr id="1117" name="Google Shape;1117;p87"/>
          <p:cNvPicPr preferRelativeResize="0"/>
          <p:nvPr/>
        </p:nvPicPr>
        <p:blipFill rotWithShape="1">
          <a:blip r:embed="rId3">
            <a:alphaModFix/>
          </a:blip>
          <a:srcRect b="0" l="0" r="0" t="0"/>
          <a:stretch/>
        </p:blipFill>
        <p:spPr>
          <a:xfrm>
            <a:off x="333088" y="1344000"/>
            <a:ext cx="9285286" cy="4697400"/>
          </a:xfrm>
          <a:prstGeom prst="rect">
            <a:avLst/>
          </a:prstGeom>
          <a:noFill/>
          <a:ln>
            <a:noFill/>
          </a:ln>
        </p:spPr>
      </p:pic>
      <p:sp>
        <p:nvSpPr>
          <p:cNvPr id="1118" name="Google Shape;1118;p87"/>
          <p:cNvSpPr/>
          <p:nvPr/>
        </p:nvSpPr>
        <p:spPr>
          <a:xfrm>
            <a:off x="6260750" y="1483275"/>
            <a:ext cx="3139500" cy="42762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119" name="Google Shape;1119;p87"/>
          <p:cNvSpPr/>
          <p:nvPr/>
        </p:nvSpPr>
        <p:spPr>
          <a:xfrm>
            <a:off x="6154850" y="2918550"/>
            <a:ext cx="294300" cy="306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20" name="Google Shape;1120;p87"/>
          <p:cNvCxnSpPr/>
          <p:nvPr/>
        </p:nvCxnSpPr>
        <p:spPr>
          <a:xfrm flipH="1" rot="10800000">
            <a:off x="6531425" y="1953525"/>
            <a:ext cx="1165200" cy="823800"/>
          </a:xfrm>
          <a:prstGeom prst="straightConnector1">
            <a:avLst/>
          </a:prstGeom>
          <a:noFill/>
          <a:ln cap="flat" cmpd="sng" w="9525">
            <a:solidFill>
              <a:schemeClr val="dk2"/>
            </a:solidFill>
            <a:prstDash val="solid"/>
            <a:round/>
            <a:headEnd len="med" w="med" type="none"/>
            <a:tailEnd len="med" w="med" type="triangle"/>
          </a:ln>
        </p:spPr>
      </p:cxnSp>
      <p:cxnSp>
        <p:nvCxnSpPr>
          <p:cNvPr id="1121" name="Google Shape;1121;p87"/>
          <p:cNvCxnSpPr/>
          <p:nvPr/>
        </p:nvCxnSpPr>
        <p:spPr>
          <a:xfrm>
            <a:off x="6531425" y="3141525"/>
            <a:ext cx="1341600" cy="765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6" name="Shape 1126"/>
        <p:cNvGrpSpPr/>
        <p:nvPr/>
      </p:nvGrpSpPr>
      <p:grpSpPr>
        <a:xfrm>
          <a:off x="0" y="0"/>
          <a:ext cx="0" cy="0"/>
          <a:chOff x="0" y="0"/>
          <a:chExt cx="0" cy="0"/>
        </a:xfrm>
      </p:grpSpPr>
      <p:sp>
        <p:nvSpPr>
          <p:cNvPr id="1127" name="Google Shape;1127;p88"/>
          <p:cNvSpPr txBox="1"/>
          <p:nvPr>
            <p:ph type="title"/>
          </p:nvPr>
        </p:nvSpPr>
        <p:spPr>
          <a:xfrm>
            <a:off x="6086903" y="409425"/>
            <a:ext cx="5716500" cy="1719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128" name="Google Shape;1128;p88"/>
          <p:cNvPicPr preferRelativeResize="0"/>
          <p:nvPr/>
        </p:nvPicPr>
        <p:blipFill>
          <a:blip r:embed="rId3">
            <a:alphaModFix/>
          </a:blip>
          <a:stretch>
            <a:fillRect/>
          </a:stretch>
        </p:blipFill>
        <p:spPr>
          <a:xfrm>
            <a:off x="274775" y="873550"/>
            <a:ext cx="11144250" cy="5110900"/>
          </a:xfrm>
          <a:prstGeom prst="rect">
            <a:avLst/>
          </a:prstGeom>
          <a:noFill/>
          <a:ln>
            <a:noFill/>
          </a:ln>
        </p:spPr>
      </p:pic>
      <p:sp>
        <p:nvSpPr>
          <p:cNvPr id="1129" name="Google Shape;1129;p88"/>
          <p:cNvSpPr/>
          <p:nvPr/>
        </p:nvSpPr>
        <p:spPr>
          <a:xfrm>
            <a:off x="5927750" y="0"/>
            <a:ext cx="5967300" cy="65877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latin typeface="Trebuchet MS"/>
                <a:ea typeface="Trebuchet MS"/>
                <a:cs typeface="Trebuchet MS"/>
                <a:sym typeface="Trebuchet MS"/>
              </a:rPr>
              <a:t>Try to guess the direction (up, down, same) of price before moving on...</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89"/>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136" name="Google Shape;1136;p89"/>
          <p:cNvPicPr preferRelativeResize="0"/>
          <p:nvPr/>
        </p:nvPicPr>
        <p:blipFill>
          <a:blip r:embed="rId3">
            <a:alphaModFix/>
          </a:blip>
          <a:stretch>
            <a:fillRect/>
          </a:stretch>
        </p:blipFill>
        <p:spPr>
          <a:xfrm>
            <a:off x="263000" y="860925"/>
            <a:ext cx="11144250" cy="5110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90"/>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t/>
            </a:r>
            <a:endParaRPr/>
          </a:p>
        </p:txBody>
      </p:sp>
      <p:pic>
        <p:nvPicPr>
          <p:cNvPr id="1143" name="Google Shape;1143;p90"/>
          <p:cNvPicPr preferRelativeResize="0"/>
          <p:nvPr/>
        </p:nvPicPr>
        <p:blipFill rotWithShape="1">
          <a:blip r:embed="rId3">
            <a:alphaModFix/>
          </a:blip>
          <a:srcRect b="0" l="0" r="0" t="0"/>
          <a:stretch/>
        </p:blipFill>
        <p:spPr>
          <a:xfrm>
            <a:off x="269950" y="169300"/>
            <a:ext cx="9159100" cy="6519401"/>
          </a:xfrm>
          <a:prstGeom prst="rect">
            <a:avLst/>
          </a:prstGeom>
          <a:noFill/>
          <a:ln>
            <a:noFill/>
          </a:ln>
        </p:spPr>
      </p:pic>
      <p:sp>
        <p:nvSpPr>
          <p:cNvPr id="1144" name="Google Shape;1144;p90"/>
          <p:cNvSpPr/>
          <p:nvPr/>
        </p:nvSpPr>
        <p:spPr>
          <a:xfrm flipH="1">
            <a:off x="5741800" y="54300"/>
            <a:ext cx="3753300" cy="6858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145" name="Google Shape;1145;p90"/>
          <p:cNvSpPr txBox="1"/>
          <p:nvPr/>
        </p:nvSpPr>
        <p:spPr>
          <a:xfrm>
            <a:off x="609600" y="838200"/>
            <a:ext cx="3162300" cy="8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rebuchet MS"/>
              <a:ea typeface="Trebuchet MS"/>
              <a:cs typeface="Trebuchet MS"/>
              <a:sym typeface="Trebuchet MS"/>
            </a:endParaRPr>
          </a:p>
        </p:txBody>
      </p:sp>
      <p:pic>
        <p:nvPicPr>
          <p:cNvPr id="1146" name="Google Shape;1146;p90"/>
          <p:cNvPicPr preferRelativeResize="0"/>
          <p:nvPr/>
        </p:nvPicPr>
        <p:blipFill>
          <a:blip r:embed="rId4">
            <a:alphaModFix/>
          </a:blip>
          <a:stretch>
            <a:fillRect/>
          </a:stretch>
        </p:blipFill>
        <p:spPr>
          <a:xfrm>
            <a:off x="408127" y="0"/>
            <a:ext cx="9112449" cy="6857999"/>
          </a:xfrm>
          <a:prstGeom prst="rect">
            <a:avLst/>
          </a:prstGeom>
          <a:noFill/>
          <a:ln cap="rnd" cmpd="sng" w="19050">
            <a:solidFill>
              <a:srgbClr val="698D1B"/>
            </a:solidFill>
            <a:prstDash val="solid"/>
            <a:round/>
            <a:headEnd len="sm" w="sm" type="none"/>
            <a:tailEnd len="sm" w="sm" type="none"/>
          </a:ln>
        </p:spPr>
      </p:pic>
      <p:sp>
        <p:nvSpPr>
          <p:cNvPr id="1147" name="Google Shape;1147;p90"/>
          <p:cNvSpPr/>
          <p:nvPr/>
        </p:nvSpPr>
        <p:spPr>
          <a:xfrm flipH="1">
            <a:off x="5240450" y="0"/>
            <a:ext cx="4188600" cy="6858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91"/>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t/>
            </a:r>
            <a:endParaRPr/>
          </a:p>
        </p:txBody>
      </p:sp>
      <p:pic>
        <p:nvPicPr>
          <p:cNvPr id="1154" name="Google Shape;1154;p91"/>
          <p:cNvPicPr preferRelativeResize="0"/>
          <p:nvPr/>
        </p:nvPicPr>
        <p:blipFill rotWithShape="1">
          <a:blip r:embed="rId3">
            <a:alphaModFix/>
          </a:blip>
          <a:srcRect b="0" l="0" r="0" t="0"/>
          <a:stretch/>
        </p:blipFill>
        <p:spPr>
          <a:xfrm>
            <a:off x="269950" y="169300"/>
            <a:ext cx="9159100" cy="6519401"/>
          </a:xfrm>
          <a:prstGeom prst="rect">
            <a:avLst/>
          </a:prstGeom>
          <a:noFill/>
          <a:ln>
            <a:noFill/>
          </a:ln>
        </p:spPr>
      </p:pic>
      <p:sp>
        <p:nvSpPr>
          <p:cNvPr id="1155" name="Google Shape;1155;p91"/>
          <p:cNvSpPr/>
          <p:nvPr/>
        </p:nvSpPr>
        <p:spPr>
          <a:xfrm flipH="1">
            <a:off x="5741800" y="54300"/>
            <a:ext cx="3753300" cy="6858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156" name="Google Shape;1156;p91"/>
          <p:cNvSpPr txBox="1"/>
          <p:nvPr/>
        </p:nvSpPr>
        <p:spPr>
          <a:xfrm>
            <a:off x="609600" y="838200"/>
            <a:ext cx="3162300" cy="8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Trebuchet MS"/>
              <a:ea typeface="Trebuchet MS"/>
              <a:cs typeface="Trebuchet MS"/>
              <a:sym typeface="Trebuchet MS"/>
            </a:endParaRPr>
          </a:p>
        </p:txBody>
      </p:sp>
      <p:pic>
        <p:nvPicPr>
          <p:cNvPr id="1157" name="Google Shape;1157;p91"/>
          <p:cNvPicPr preferRelativeResize="0"/>
          <p:nvPr/>
        </p:nvPicPr>
        <p:blipFill>
          <a:blip r:embed="rId4">
            <a:alphaModFix/>
          </a:blip>
          <a:stretch>
            <a:fillRect/>
          </a:stretch>
        </p:blipFill>
        <p:spPr>
          <a:xfrm>
            <a:off x="408127" y="0"/>
            <a:ext cx="9112449" cy="6857999"/>
          </a:xfrm>
          <a:prstGeom prst="rect">
            <a:avLst/>
          </a:prstGeom>
          <a:noFill/>
          <a:ln cap="rnd" cmpd="sng" w="19050">
            <a:solidFill>
              <a:srgbClr val="698D1B"/>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9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t/>
            </a:r>
            <a:endParaRPr/>
          </a:p>
        </p:txBody>
      </p:sp>
      <p:sp>
        <p:nvSpPr>
          <p:cNvPr id="1164" name="Google Shape;1164;p92"/>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t/>
            </a:r>
            <a:endParaRPr/>
          </a:p>
        </p:txBody>
      </p:sp>
      <p:pic>
        <p:nvPicPr>
          <p:cNvPr id="1165" name="Google Shape;1165;p92"/>
          <p:cNvPicPr preferRelativeResize="0"/>
          <p:nvPr/>
        </p:nvPicPr>
        <p:blipFill rotWithShape="1">
          <a:blip r:embed="rId3">
            <a:alphaModFix/>
          </a:blip>
          <a:srcRect b="0" l="0" r="0" t="0"/>
          <a:stretch/>
        </p:blipFill>
        <p:spPr>
          <a:xfrm>
            <a:off x="2881925" y="1677600"/>
            <a:ext cx="9226976" cy="5067400"/>
          </a:xfrm>
          <a:prstGeom prst="rect">
            <a:avLst/>
          </a:prstGeom>
          <a:noFill/>
          <a:ln>
            <a:noFill/>
          </a:ln>
        </p:spPr>
      </p:pic>
      <p:sp>
        <p:nvSpPr>
          <p:cNvPr id="1166" name="Google Shape;1166;p92"/>
          <p:cNvSpPr txBox="1"/>
          <p:nvPr/>
        </p:nvSpPr>
        <p:spPr>
          <a:xfrm>
            <a:off x="228600" y="342900"/>
            <a:ext cx="4381500" cy="57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rebuchet MS"/>
                <a:ea typeface="Trebuchet MS"/>
                <a:cs typeface="Trebuchet MS"/>
                <a:sym typeface="Trebuchet MS"/>
              </a:rPr>
              <a:t>Pfizer - pharmaceutical company</a:t>
            </a:r>
            <a:endParaRPr b="0" i="0" sz="2000" u="none" cap="none" strike="noStrike">
              <a:solidFill>
                <a:srgbClr val="000000"/>
              </a:solidFill>
              <a:latin typeface="Trebuchet MS"/>
              <a:ea typeface="Trebuchet MS"/>
              <a:cs typeface="Trebuchet MS"/>
              <a:sym typeface="Trebuchet MS"/>
            </a:endParaRPr>
          </a:p>
        </p:txBody>
      </p:sp>
      <p:pic>
        <p:nvPicPr>
          <p:cNvPr id="1167" name="Google Shape;1167;p92"/>
          <p:cNvPicPr preferRelativeResize="0"/>
          <p:nvPr/>
        </p:nvPicPr>
        <p:blipFill>
          <a:blip r:embed="rId4">
            <a:alphaModFix/>
          </a:blip>
          <a:stretch>
            <a:fillRect/>
          </a:stretch>
        </p:blipFill>
        <p:spPr>
          <a:xfrm>
            <a:off x="542125" y="0"/>
            <a:ext cx="8867200" cy="6858000"/>
          </a:xfrm>
          <a:prstGeom prst="rect">
            <a:avLst/>
          </a:prstGeom>
          <a:noFill/>
          <a:ln>
            <a:noFill/>
          </a:ln>
        </p:spPr>
      </p:pic>
      <p:sp>
        <p:nvSpPr>
          <p:cNvPr id="1168" name="Google Shape;1168;p92"/>
          <p:cNvSpPr/>
          <p:nvPr/>
        </p:nvSpPr>
        <p:spPr>
          <a:xfrm>
            <a:off x="4014425" y="58525"/>
            <a:ext cx="6260700" cy="6858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1169" name="Google Shape;1169;p92"/>
          <p:cNvPicPr preferRelativeResize="0"/>
          <p:nvPr/>
        </p:nvPicPr>
        <p:blipFill>
          <a:blip r:embed="rId5">
            <a:alphaModFix/>
          </a:blip>
          <a:stretch>
            <a:fillRect/>
          </a:stretch>
        </p:blipFill>
        <p:spPr>
          <a:xfrm>
            <a:off x="0" y="0"/>
            <a:ext cx="12192001" cy="6857999"/>
          </a:xfrm>
          <a:prstGeom prst="rect">
            <a:avLst/>
          </a:prstGeom>
          <a:noFill/>
          <a:ln>
            <a:noFill/>
          </a:ln>
        </p:spPr>
      </p:pic>
      <p:sp>
        <p:nvSpPr>
          <p:cNvPr id="1170" name="Google Shape;1170;p92"/>
          <p:cNvSpPr/>
          <p:nvPr/>
        </p:nvSpPr>
        <p:spPr>
          <a:xfrm>
            <a:off x="5501025" y="0"/>
            <a:ext cx="6690900" cy="6858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9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t/>
            </a:r>
            <a:endParaRPr/>
          </a:p>
        </p:txBody>
      </p:sp>
      <p:sp>
        <p:nvSpPr>
          <p:cNvPr id="1177" name="Google Shape;1177;p9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t/>
            </a:r>
            <a:endParaRPr/>
          </a:p>
        </p:txBody>
      </p:sp>
      <p:pic>
        <p:nvPicPr>
          <p:cNvPr id="1178" name="Google Shape;1178;p93"/>
          <p:cNvPicPr preferRelativeResize="0"/>
          <p:nvPr/>
        </p:nvPicPr>
        <p:blipFill rotWithShape="1">
          <a:blip r:embed="rId3">
            <a:alphaModFix/>
          </a:blip>
          <a:srcRect b="0" l="0" r="0" t="0"/>
          <a:stretch/>
        </p:blipFill>
        <p:spPr>
          <a:xfrm>
            <a:off x="2881925" y="1677600"/>
            <a:ext cx="9226976" cy="5067400"/>
          </a:xfrm>
          <a:prstGeom prst="rect">
            <a:avLst/>
          </a:prstGeom>
          <a:noFill/>
          <a:ln>
            <a:noFill/>
          </a:ln>
        </p:spPr>
      </p:pic>
      <p:sp>
        <p:nvSpPr>
          <p:cNvPr id="1179" name="Google Shape;1179;p93"/>
          <p:cNvSpPr txBox="1"/>
          <p:nvPr/>
        </p:nvSpPr>
        <p:spPr>
          <a:xfrm>
            <a:off x="228600" y="342900"/>
            <a:ext cx="4381500" cy="57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Trebuchet MS"/>
                <a:ea typeface="Trebuchet MS"/>
                <a:cs typeface="Trebuchet MS"/>
                <a:sym typeface="Trebuchet MS"/>
              </a:rPr>
              <a:t>Pfizer - pharmaceutical company</a:t>
            </a:r>
            <a:endParaRPr b="0" i="0" sz="2000" u="none" cap="none" strike="noStrike">
              <a:solidFill>
                <a:srgbClr val="000000"/>
              </a:solidFill>
              <a:latin typeface="Trebuchet MS"/>
              <a:ea typeface="Trebuchet MS"/>
              <a:cs typeface="Trebuchet MS"/>
              <a:sym typeface="Trebuchet MS"/>
            </a:endParaRPr>
          </a:p>
        </p:txBody>
      </p:sp>
      <p:pic>
        <p:nvPicPr>
          <p:cNvPr id="1180" name="Google Shape;1180;p93"/>
          <p:cNvPicPr preferRelativeResize="0"/>
          <p:nvPr/>
        </p:nvPicPr>
        <p:blipFill>
          <a:blip r:embed="rId4">
            <a:alphaModFix/>
          </a:blip>
          <a:stretch>
            <a:fillRect/>
          </a:stretch>
        </p:blipFill>
        <p:spPr>
          <a:xfrm>
            <a:off x="542125" y="0"/>
            <a:ext cx="8867200" cy="6858000"/>
          </a:xfrm>
          <a:prstGeom prst="rect">
            <a:avLst/>
          </a:prstGeom>
          <a:noFill/>
          <a:ln>
            <a:noFill/>
          </a:ln>
        </p:spPr>
      </p:pic>
      <p:sp>
        <p:nvSpPr>
          <p:cNvPr id="1181" name="Google Shape;1181;p93"/>
          <p:cNvSpPr/>
          <p:nvPr/>
        </p:nvSpPr>
        <p:spPr>
          <a:xfrm>
            <a:off x="4014425" y="58525"/>
            <a:ext cx="6260700" cy="6858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id="1182" name="Google Shape;1182;p93"/>
          <p:cNvPicPr preferRelativeResize="0"/>
          <p:nvPr/>
        </p:nvPicPr>
        <p:blipFill>
          <a:blip r:embed="rId5">
            <a:alphaModFix/>
          </a:blip>
          <a:stretch>
            <a:fillRect/>
          </a:stretch>
        </p:blipFill>
        <p:spPr>
          <a:xfrm>
            <a:off x="0" y="0"/>
            <a:ext cx="12192001" cy="6857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67"/>
          <p:cNvSpPr txBox="1"/>
          <p:nvPr>
            <p:ph idx="1" type="body"/>
          </p:nvPr>
        </p:nvSpPr>
        <p:spPr>
          <a:xfrm>
            <a:off x="1085367" y="1260000"/>
            <a:ext cx="10021200" cy="4494600"/>
          </a:xfrm>
          <a:prstGeom prst="rect">
            <a:avLst/>
          </a:prstGeom>
        </p:spPr>
        <p:txBody>
          <a:bodyPr anchorCtr="0" anchor="ctr" bIns="45700" lIns="91425" spcFirstLastPara="1" rIns="91425" wrap="square" tIns="45700">
            <a:spAutoFit/>
          </a:bodyPr>
          <a:lstStyle/>
          <a:p>
            <a:pPr indent="-431800" lvl="0" marL="457200" rtl="0" algn="ctr">
              <a:spcBef>
                <a:spcPts val="1000"/>
              </a:spcBef>
              <a:spcAft>
                <a:spcPts val="0"/>
              </a:spcAft>
              <a:buSzPts val="3200"/>
              <a:buAutoNum type="arabicPeriod"/>
            </a:pPr>
            <a:r>
              <a:rPr b="1" lang="en-US">
                <a:solidFill>
                  <a:schemeClr val="dk2"/>
                </a:solidFill>
              </a:rPr>
              <a:t>How to Invest</a:t>
            </a:r>
            <a:endParaRPr b="1">
              <a:solidFill>
                <a:schemeClr val="dk2"/>
              </a:solidFill>
            </a:endParaRPr>
          </a:p>
          <a:p>
            <a:pPr indent="0" lvl="0" marL="0" rtl="0" algn="ctr">
              <a:spcBef>
                <a:spcPts val="2100"/>
              </a:spcBef>
              <a:spcAft>
                <a:spcPts val="0"/>
              </a:spcAft>
              <a:buNone/>
            </a:pPr>
            <a:r>
              <a:t/>
            </a:r>
            <a:endParaRPr b="1">
              <a:solidFill>
                <a:schemeClr val="dk2"/>
              </a:solidFill>
            </a:endParaRPr>
          </a:p>
          <a:p>
            <a:pPr indent="-431800" lvl="0" marL="457200" rtl="0" algn="ctr">
              <a:spcBef>
                <a:spcPts val="2100"/>
              </a:spcBef>
              <a:spcAft>
                <a:spcPts val="0"/>
              </a:spcAft>
              <a:buSzPts val="3200"/>
              <a:buAutoNum type="arabicPeriod"/>
            </a:pPr>
            <a:r>
              <a:rPr b="1" lang="en-US">
                <a:solidFill>
                  <a:schemeClr val="dk2"/>
                </a:solidFill>
              </a:rPr>
              <a:t>A deep dive of major players in the Market</a:t>
            </a:r>
            <a:endParaRPr b="1">
              <a:solidFill>
                <a:schemeClr val="dk2"/>
              </a:solidFill>
            </a:endParaRPr>
          </a:p>
          <a:p>
            <a:pPr indent="0" lvl="0" marL="0" rtl="0" algn="ctr">
              <a:spcBef>
                <a:spcPts val="2100"/>
              </a:spcBef>
              <a:spcAft>
                <a:spcPts val="0"/>
              </a:spcAft>
              <a:buNone/>
            </a:pPr>
            <a:r>
              <a:t/>
            </a:r>
            <a:endParaRPr b="1">
              <a:solidFill>
                <a:schemeClr val="dk2"/>
              </a:solidFill>
            </a:endParaRPr>
          </a:p>
          <a:p>
            <a:pPr indent="-431800" lvl="0" marL="457200" rtl="0" algn="ctr">
              <a:spcBef>
                <a:spcPts val="2100"/>
              </a:spcBef>
              <a:spcAft>
                <a:spcPts val="2100"/>
              </a:spcAft>
              <a:buSzPts val="3200"/>
              <a:buAutoNum type="arabicPeriod"/>
            </a:pPr>
            <a:r>
              <a:rPr b="1" lang="en-US">
                <a:solidFill>
                  <a:schemeClr val="dk2"/>
                </a:solidFill>
              </a:rPr>
              <a:t>Putting it all Together: How to </a:t>
            </a:r>
            <a:r>
              <a:rPr b="1" lang="en-US">
                <a:solidFill>
                  <a:schemeClr val="dk2"/>
                </a:solidFill>
              </a:rPr>
              <a:t>survive/thrive in a pandemic</a:t>
            </a:r>
            <a:endParaRPr b="1">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94"/>
          <p:cNvSpPr txBox="1"/>
          <p:nvPr/>
        </p:nvSpPr>
        <p:spPr>
          <a:xfrm>
            <a:off x="1394085" y="1394086"/>
            <a:ext cx="7510072" cy="400109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4800" u="none" cap="none" strike="noStrike">
                <a:solidFill>
                  <a:srgbClr val="000000"/>
                </a:solidFill>
                <a:latin typeface="Arial"/>
                <a:ea typeface="Arial"/>
                <a:cs typeface="Arial"/>
                <a:sym typeface="Arial"/>
              </a:rPr>
              <a:t>Moral of the story: if the trend of a stock is going up, down, or </a:t>
            </a:r>
            <a:r>
              <a:rPr lang="en-US" sz="4800"/>
              <a:t>neither beforehand</a:t>
            </a:r>
            <a:r>
              <a:rPr b="0" i="0" lang="en-US" sz="4800" u="none" cap="none" strike="noStrike">
                <a:solidFill>
                  <a:srgbClr val="000000"/>
                </a:solidFill>
                <a:latin typeface="Arial"/>
                <a:ea typeface="Arial"/>
                <a:cs typeface="Arial"/>
                <a:sym typeface="Arial"/>
              </a:rPr>
              <a:t>, it will </a:t>
            </a:r>
            <a:r>
              <a:rPr b="1" i="0" lang="en-US" sz="4800" u="none" cap="none" strike="noStrike">
                <a:solidFill>
                  <a:srgbClr val="000000"/>
                </a:solidFill>
              </a:rPr>
              <a:t>likely </a:t>
            </a:r>
            <a:r>
              <a:rPr b="0" i="0" lang="en-US" sz="4800" u="none" cap="none" strike="noStrike">
                <a:solidFill>
                  <a:srgbClr val="000000"/>
                </a:solidFill>
                <a:latin typeface="Arial"/>
                <a:ea typeface="Arial"/>
                <a:cs typeface="Arial"/>
                <a:sym typeface="Arial"/>
              </a:rPr>
              <a:t>continue to do that in the next period.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95"/>
          <p:cNvSpPr txBox="1"/>
          <p:nvPr>
            <p:ph idx="1" type="body"/>
          </p:nvPr>
        </p:nvSpPr>
        <p:spPr>
          <a:xfrm>
            <a:off x="501750" y="463800"/>
            <a:ext cx="8596800" cy="229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en-US" sz="4000"/>
              <a:t>Technical Analysis!</a:t>
            </a:r>
            <a:endParaRPr/>
          </a:p>
          <a:p>
            <a:pPr indent="0" lvl="0" marL="0" rtl="0" algn="l">
              <a:lnSpc>
                <a:spcPct val="100000"/>
              </a:lnSpc>
              <a:spcBef>
                <a:spcPts val="1000"/>
              </a:spcBef>
              <a:spcAft>
                <a:spcPts val="0"/>
              </a:spcAft>
              <a:buSzPts val="1440"/>
              <a:buNone/>
            </a:pPr>
            <a:r>
              <a:t/>
            </a:r>
            <a:endParaRPr/>
          </a:p>
          <a:p>
            <a:pPr indent="-320040" lvl="0" marL="457200" rtl="0" algn="l">
              <a:lnSpc>
                <a:spcPct val="100000"/>
              </a:lnSpc>
              <a:spcBef>
                <a:spcPts val="1000"/>
              </a:spcBef>
              <a:spcAft>
                <a:spcPts val="0"/>
              </a:spcAft>
              <a:buSzPts val="1440"/>
              <a:buChar char="-"/>
            </a:pPr>
            <a:r>
              <a:rPr b="1" lang="en-US"/>
              <a:t>Technical investors rely on the </a:t>
            </a:r>
            <a:r>
              <a:rPr b="1" lang="en-US" u="sng"/>
              <a:t>price of a stock</a:t>
            </a:r>
            <a:r>
              <a:rPr b="1" lang="en-US"/>
              <a:t> over time to predict future prices.</a:t>
            </a:r>
            <a:endParaRPr b="1"/>
          </a:p>
          <a:p>
            <a:pPr indent="0" lvl="0" marL="0" rtl="0" algn="l">
              <a:lnSpc>
                <a:spcPct val="100000"/>
              </a:lnSpc>
              <a:spcBef>
                <a:spcPts val="1000"/>
              </a:spcBef>
              <a:spcAft>
                <a:spcPts val="0"/>
              </a:spcAft>
              <a:buSzPts val="1440"/>
              <a:buNone/>
            </a:pPr>
            <a:r>
              <a:t/>
            </a:r>
            <a:endParaRPr/>
          </a:p>
          <a:p>
            <a:pPr indent="-320040" lvl="0" marL="457200" rtl="0" algn="l">
              <a:lnSpc>
                <a:spcPct val="100000"/>
              </a:lnSpc>
              <a:spcBef>
                <a:spcPts val="1000"/>
              </a:spcBef>
              <a:spcAft>
                <a:spcPts val="0"/>
              </a:spcAft>
              <a:buSzPts val="1440"/>
              <a:buChar char="-"/>
            </a:pPr>
            <a:r>
              <a:rPr lang="en-US"/>
              <a:t>See </a:t>
            </a:r>
            <a:r>
              <a:rPr b="1" lang="en-US"/>
              <a:t>appendix </a:t>
            </a:r>
            <a:r>
              <a:rPr lang="en-US"/>
              <a:t>more specifics</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p:txBody>
      </p:sp>
      <p:pic>
        <p:nvPicPr>
          <p:cNvPr id="1195" name="Google Shape;1195;p95"/>
          <p:cNvPicPr preferRelativeResize="0"/>
          <p:nvPr/>
        </p:nvPicPr>
        <p:blipFill rotWithShape="1">
          <a:blip r:embed="rId3">
            <a:alphaModFix/>
          </a:blip>
          <a:srcRect b="0" l="0" r="-1533" t="0"/>
          <a:stretch/>
        </p:blipFill>
        <p:spPr>
          <a:xfrm>
            <a:off x="628825" y="2874050"/>
            <a:ext cx="7759275" cy="3652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xEl>
                                              <p:pRg end="0" st="0"/>
                                            </p:txEl>
                                          </p:spTgt>
                                        </p:tgtEl>
                                        <p:attrNameLst>
                                          <p:attrName>style.visibility</p:attrName>
                                        </p:attrNameLst>
                                      </p:cBhvr>
                                      <p:to>
                                        <p:strVal val="visible"/>
                                      </p:to>
                                    </p:set>
                                    <p:animEffect filter="fade" transition="in">
                                      <p:cBhvr>
                                        <p:cTn dur="1000"/>
                                        <p:tgtEl>
                                          <p:spTgt spid="1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xEl>
                                              <p:pRg end="1" st="1"/>
                                            </p:txEl>
                                          </p:spTgt>
                                        </p:tgtEl>
                                        <p:attrNameLst>
                                          <p:attrName>style.visibility</p:attrName>
                                        </p:attrNameLst>
                                      </p:cBhvr>
                                      <p:to>
                                        <p:strVal val="visible"/>
                                      </p:to>
                                    </p:set>
                                    <p:animEffect filter="fade" transition="in">
                                      <p:cBhvr>
                                        <p:cTn dur="1000"/>
                                        <p:tgtEl>
                                          <p:spTgt spid="1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xEl>
                                              <p:pRg end="2" st="2"/>
                                            </p:txEl>
                                          </p:spTgt>
                                        </p:tgtEl>
                                        <p:attrNameLst>
                                          <p:attrName>style.visibility</p:attrName>
                                        </p:attrNameLst>
                                      </p:cBhvr>
                                      <p:to>
                                        <p:strVal val="visible"/>
                                      </p:to>
                                    </p:set>
                                    <p:animEffect filter="fade" transition="in">
                                      <p:cBhvr>
                                        <p:cTn dur="1000"/>
                                        <p:tgtEl>
                                          <p:spTgt spid="11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xEl>
                                              <p:pRg end="3" st="3"/>
                                            </p:txEl>
                                          </p:spTgt>
                                        </p:tgtEl>
                                        <p:attrNameLst>
                                          <p:attrName>style.visibility</p:attrName>
                                        </p:attrNameLst>
                                      </p:cBhvr>
                                      <p:to>
                                        <p:strVal val="visible"/>
                                      </p:to>
                                    </p:set>
                                    <p:animEffect filter="fade" transition="in">
                                      <p:cBhvr>
                                        <p:cTn dur="1000"/>
                                        <p:tgtEl>
                                          <p:spTgt spid="11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xEl>
                                              <p:pRg end="4" st="4"/>
                                            </p:txEl>
                                          </p:spTgt>
                                        </p:tgtEl>
                                        <p:attrNameLst>
                                          <p:attrName>style.visibility</p:attrName>
                                        </p:attrNameLst>
                                      </p:cBhvr>
                                      <p:to>
                                        <p:strVal val="visible"/>
                                      </p:to>
                                    </p:set>
                                    <p:animEffect filter="fade" transition="in">
                                      <p:cBhvr>
                                        <p:cTn dur="1000"/>
                                        <p:tgtEl>
                                          <p:spTgt spid="11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xEl>
                                              <p:pRg end="5" st="5"/>
                                            </p:txEl>
                                          </p:spTgt>
                                        </p:tgtEl>
                                        <p:attrNameLst>
                                          <p:attrName>style.visibility</p:attrName>
                                        </p:attrNameLst>
                                      </p:cBhvr>
                                      <p:to>
                                        <p:strVal val="visible"/>
                                      </p:to>
                                    </p:set>
                                    <p:animEffect filter="fade" transition="in">
                                      <p:cBhvr>
                                        <p:cTn dur="1000"/>
                                        <p:tgtEl>
                                          <p:spTgt spid="11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xEl>
                                              <p:pRg end="6" st="6"/>
                                            </p:txEl>
                                          </p:spTgt>
                                        </p:tgtEl>
                                        <p:attrNameLst>
                                          <p:attrName>style.visibility</p:attrName>
                                        </p:attrNameLst>
                                      </p:cBhvr>
                                      <p:to>
                                        <p:strVal val="visible"/>
                                      </p:to>
                                    </p:set>
                                    <p:animEffect filter="fade" transition="in">
                                      <p:cBhvr>
                                        <p:cTn dur="1000"/>
                                        <p:tgtEl>
                                          <p:spTgt spid="119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xEl>
                                              <p:pRg end="7" st="7"/>
                                            </p:txEl>
                                          </p:spTgt>
                                        </p:tgtEl>
                                        <p:attrNameLst>
                                          <p:attrName>style.visibility</p:attrName>
                                        </p:attrNameLst>
                                      </p:cBhvr>
                                      <p:to>
                                        <p:strVal val="visible"/>
                                      </p:to>
                                    </p:set>
                                    <p:animEffect filter="fade" transition="in">
                                      <p:cBhvr>
                                        <p:cTn dur="1000"/>
                                        <p:tgtEl>
                                          <p:spTgt spid="119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xEl>
                                              <p:pRg end="8" st="8"/>
                                            </p:txEl>
                                          </p:spTgt>
                                        </p:tgtEl>
                                        <p:attrNameLst>
                                          <p:attrName>style.visibility</p:attrName>
                                        </p:attrNameLst>
                                      </p:cBhvr>
                                      <p:to>
                                        <p:strVal val="visible"/>
                                      </p:to>
                                    </p:set>
                                    <p:animEffect filter="fade" transition="in">
                                      <p:cBhvr>
                                        <p:cTn dur="1000"/>
                                        <p:tgtEl>
                                          <p:spTgt spid="119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xEl>
                                              <p:pRg end="9" st="9"/>
                                            </p:txEl>
                                          </p:spTgt>
                                        </p:tgtEl>
                                        <p:attrNameLst>
                                          <p:attrName>style.visibility</p:attrName>
                                        </p:attrNameLst>
                                      </p:cBhvr>
                                      <p:to>
                                        <p:strVal val="visible"/>
                                      </p:to>
                                    </p:set>
                                    <p:animEffect filter="fade" transition="in">
                                      <p:cBhvr>
                                        <p:cTn dur="1000"/>
                                        <p:tgtEl>
                                          <p:spTgt spid="1194">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96"/>
          <p:cNvSpPr txBox="1"/>
          <p:nvPr>
            <p:ph type="title"/>
          </p:nvPr>
        </p:nvSpPr>
        <p:spPr>
          <a:xfrm>
            <a:off x="2513800" y="2529483"/>
            <a:ext cx="7164300" cy="1799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Fundamental Analysis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97"/>
          <p:cNvSpPr txBox="1"/>
          <p:nvPr>
            <p:ph type="title"/>
          </p:nvPr>
        </p:nvSpPr>
        <p:spPr>
          <a:xfrm>
            <a:off x="464400" y="570933"/>
            <a:ext cx="3135300" cy="586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Company’s quantitative/qualitative status</a:t>
            </a:r>
            <a:endParaRPr/>
          </a:p>
        </p:txBody>
      </p:sp>
      <p:sp>
        <p:nvSpPr>
          <p:cNvPr id="1208" name="Google Shape;1208;p97"/>
          <p:cNvSpPr txBox="1"/>
          <p:nvPr>
            <p:ph idx="1" type="body"/>
          </p:nvPr>
        </p:nvSpPr>
        <p:spPr>
          <a:xfrm>
            <a:off x="4719100" y="791867"/>
            <a:ext cx="6787200" cy="5348700"/>
          </a:xfrm>
          <a:prstGeom prst="rect">
            <a:avLst/>
          </a:prstGeom>
        </p:spPr>
        <p:txBody>
          <a:bodyPr anchorCtr="0" anchor="t" bIns="45700" lIns="91425" spcFirstLastPara="1" rIns="91425" wrap="square" tIns="45700">
            <a:noAutofit/>
          </a:bodyPr>
          <a:lstStyle/>
          <a:p>
            <a:pPr indent="-400050" lvl="0" marL="457200" rtl="0" algn="l">
              <a:spcBef>
                <a:spcPts val="1000"/>
              </a:spcBef>
              <a:spcAft>
                <a:spcPts val="0"/>
              </a:spcAft>
              <a:buSzPts val="2700"/>
              <a:buChar char="-"/>
            </a:pPr>
            <a:r>
              <a:rPr lang="en-US" sz="2700"/>
              <a:t>less </a:t>
            </a:r>
            <a:r>
              <a:rPr lang="en-US" sz="2700"/>
              <a:t>charts</a:t>
            </a:r>
            <a:r>
              <a:rPr lang="en-US" sz="2700"/>
              <a:t>; more numbers and facts</a:t>
            </a:r>
            <a:endParaRPr sz="2700"/>
          </a:p>
          <a:p>
            <a:pPr indent="0" lvl="0" marL="0" rtl="0" algn="l">
              <a:spcBef>
                <a:spcPts val="2100"/>
              </a:spcBef>
              <a:spcAft>
                <a:spcPts val="0"/>
              </a:spcAft>
              <a:buNone/>
            </a:pPr>
            <a:r>
              <a:t/>
            </a:r>
            <a:endParaRPr sz="2700"/>
          </a:p>
          <a:p>
            <a:pPr indent="-400050" lvl="0" marL="457200" rtl="0" algn="l">
              <a:spcBef>
                <a:spcPts val="2100"/>
              </a:spcBef>
              <a:spcAft>
                <a:spcPts val="0"/>
              </a:spcAft>
              <a:buSzPts val="2700"/>
              <a:buChar char="-"/>
            </a:pPr>
            <a:r>
              <a:rPr lang="en-US" sz="2700"/>
              <a:t>numbers: How much money? What products sell more?</a:t>
            </a:r>
            <a:endParaRPr b="1" sz="2400"/>
          </a:p>
          <a:p>
            <a:pPr indent="0" lvl="0" marL="0" rtl="0" algn="l">
              <a:spcBef>
                <a:spcPts val="2100"/>
              </a:spcBef>
              <a:spcAft>
                <a:spcPts val="0"/>
              </a:spcAft>
              <a:buNone/>
            </a:pPr>
            <a:r>
              <a:t/>
            </a:r>
            <a:endParaRPr sz="2700"/>
          </a:p>
          <a:p>
            <a:pPr indent="-400050" lvl="0" marL="457200" rtl="0" algn="l">
              <a:spcBef>
                <a:spcPts val="2100"/>
              </a:spcBef>
              <a:spcAft>
                <a:spcPts val="0"/>
              </a:spcAft>
              <a:buSzPts val="2700"/>
              <a:buChar char="-"/>
            </a:pPr>
            <a:r>
              <a:rPr lang="en-US" sz="2700"/>
              <a:t>facts: What is business model? Who is the CEO? </a:t>
            </a:r>
            <a:endParaRPr sz="2700"/>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sp>
        <p:nvSpPr>
          <p:cNvPr id="1214" name="Google Shape;1214;p98"/>
          <p:cNvSpPr txBox="1"/>
          <p:nvPr>
            <p:ph type="title"/>
          </p:nvPr>
        </p:nvSpPr>
        <p:spPr>
          <a:xfrm>
            <a:off x="415650" y="382780"/>
            <a:ext cx="11360700" cy="1233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Bed Bath &amp; Beyond</a:t>
            </a:r>
            <a:endParaRPr/>
          </a:p>
        </p:txBody>
      </p:sp>
      <p:sp>
        <p:nvSpPr>
          <p:cNvPr id="1215" name="Google Shape;1215;p98"/>
          <p:cNvSpPr txBox="1"/>
          <p:nvPr>
            <p:ph idx="1" type="body"/>
          </p:nvPr>
        </p:nvSpPr>
        <p:spPr>
          <a:xfrm>
            <a:off x="415650" y="1761800"/>
            <a:ext cx="10157700" cy="4961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3600"/>
          </a:p>
          <a:p>
            <a:pPr indent="-434340" lvl="0" marL="457200" rtl="0" algn="l">
              <a:spcBef>
                <a:spcPts val="1000"/>
              </a:spcBef>
              <a:spcAft>
                <a:spcPts val="0"/>
              </a:spcAft>
              <a:buSzPts val="3240"/>
              <a:buChar char="-"/>
            </a:pPr>
            <a:r>
              <a:rPr lang="en-US" sz="3600"/>
              <a:t>bed, bathing products, domestic products</a:t>
            </a:r>
            <a:endParaRPr sz="3600"/>
          </a:p>
          <a:p>
            <a:pPr indent="0" lvl="0" marL="0" rtl="0" algn="l">
              <a:spcBef>
                <a:spcPts val="1000"/>
              </a:spcBef>
              <a:spcAft>
                <a:spcPts val="0"/>
              </a:spcAft>
              <a:buNone/>
            </a:pPr>
            <a:r>
              <a:t/>
            </a:r>
            <a:endParaRPr sz="3600"/>
          </a:p>
          <a:p>
            <a:pPr indent="-434340" lvl="0" marL="457200" rtl="0" algn="l">
              <a:spcBef>
                <a:spcPts val="1000"/>
              </a:spcBef>
              <a:spcAft>
                <a:spcPts val="0"/>
              </a:spcAft>
              <a:buSzPts val="3240"/>
              <a:buChar char="-"/>
            </a:pPr>
            <a:r>
              <a:rPr lang="en-US" sz="3600"/>
              <a:t>bankruptcy</a:t>
            </a:r>
            <a:r>
              <a:rPr lang="en-US" sz="3600"/>
              <a:t> soon? </a:t>
            </a:r>
            <a:r>
              <a:rPr lang="en-US" sz="3600"/>
              <a:t>Caught in meme stock frenzy w/ GME, others (2021)</a:t>
            </a:r>
            <a:endParaRPr sz="3600"/>
          </a:p>
          <a:p>
            <a:pPr indent="-424180" lvl="1" marL="914400" rtl="0" algn="l">
              <a:spcBef>
                <a:spcPts val="0"/>
              </a:spcBef>
              <a:spcAft>
                <a:spcPts val="0"/>
              </a:spcAft>
              <a:buSzPts val="3080"/>
              <a:buChar char="-"/>
            </a:pPr>
            <a:r>
              <a:rPr lang="en-US" sz="3400"/>
              <a:t>is it worthy of investing in?</a:t>
            </a:r>
            <a:endParaRPr sz="3400"/>
          </a:p>
          <a:p>
            <a:pPr indent="0" lvl="0" marL="0" rtl="0" algn="l">
              <a:spcBef>
                <a:spcPts val="100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99"/>
          <p:cNvSpPr txBox="1"/>
          <p:nvPr>
            <p:ph type="title"/>
          </p:nvPr>
        </p:nvSpPr>
        <p:spPr>
          <a:xfrm>
            <a:off x="415650" y="382780"/>
            <a:ext cx="11360700" cy="1233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Bed Bath &amp; Beyond: Qualitative</a:t>
            </a:r>
            <a:endParaRPr/>
          </a:p>
        </p:txBody>
      </p:sp>
      <p:sp>
        <p:nvSpPr>
          <p:cNvPr id="1222" name="Google Shape;1222;p99"/>
          <p:cNvSpPr txBox="1"/>
          <p:nvPr>
            <p:ph idx="1" type="body"/>
          </p:nvPr>
        </p:nvSpPr>
        <p:spPr>
          <a:xfrm>
            <a:off x="415650" y="1761800"/>
            <a:ext cx="10157700" cy="4961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320040" lvl="0" marL="457200" rtl="0" algn="l">
              <a:spcBef>
                <a:spcPts val="1000"/>
              </a:spcBef>
              <a:spcAft>
                <a:spcPts val="0"/>
              </a:spcAft>
              <a:buSzPts val="1440"/>
              <a:buChar char="-"/>
            </a:pPr>
            <a:r>
              <a:rPr lang="en-US"/>
              <a:t>Who is CEO: Mark Tritton (recent-not exp)</a:t>
            </a:r>
            <a:endParaRPr/>
          </a:p>
          <a:p>
            <a:pPr indent="0" lvl="0" marL="457200" rtl="0" algn="l">
              <a:spcBef>
                <a:spcPts val="1000"/>
              </a:spcBef>
              <a:spcAft>
                <a:spcPts val="0"/>
              </a:spcAft>
              <a:buNone/>
            </a:pPr>
            <a:r>
              <a:t/>
            </a:r>
            <a:endParaRPr/>
          </a:p>
          <a:p>
            <a:pPr indent="-351790" lvl="0" marL="457200" rtl="0" algn="l">
              <a:spcBef>
                <a:spcPts val="1000"/>
              </a:spcBef>
              <a:spcAft>
                <a:spcPts val="0"/>
              </a:spcAft>
              <a:buSzPts val="1940"/>
              <a:buChar char="-"/>
            </a:pPr>
            <a:r>
              <a:rPr lang="en-US" sz="1550">
                <a:solidFill>
                  <a:srgbClr val="202122"/>
                </a:solidFill>
                <a:highlight>
                  <a:srgbClr val="FFFFFF"/>
                </a:highlight>
                <a:latin typeface="Arial"/>
                <a:ea typeface="Arial"/>
                <a:cs typeface="Arial"/>
                <a:sym typeface="Arial"/>
              </a:rPr>
              <a:t> Competitors: </a:t>
            </a:r>
            <a:r>
              <a:rPr lang="en-US" sz="1550">
                <a:solidFill>
                  <a:srgbClr val="0B0080"/>
                </a:solidFill>
                <a:uFill>
                  <a:noFill/>
                </a:uFill>
                <a:latin typeface="Arial"/>
                <a:ea typeface="Arial"/>
                <a:cs typeface="Arial"/>
                <a:sym typeface="Arial"/>
                <a:hlinkClick r:id="rId3">
                  <a:extLst>
                    <a:ext uri="{A12FA001-AC4F-418D-AE19-62706E023703}">
                      <ahyp:hlinkClr val="tx"/>
                    </a:ext>
                  </a:extLst>
                </a:hlinkClick>
              </a:rPr>
              <a:t>Walmart</a:t>
            </a:r>
            <a:r>
              <a:rPr lang="en-US" sz="1550">
                <a:solidFill>
                  <a:srgbClr val="202122"/>
                </a:solidFill>
                <a:highlight>
                  <a:srgbClr val="FFFFFF"/>
                </a:highlight>
                <a:latin typeface="Arial"/>
                <a:ea typeface="Arial"/>
                <a:cs typeface="Arial"/>
                <a:sym typeface="Arial"/>
              </a:rPr>
              <a:t>, </a:t>
            </a:r>
            <a:r>
              <a:rPr lang="en-US" sz="1550">
                <a:solidFill>
                  <a:srgbClr val="0B0080"/>
                </a:solidFill>
                <a:uFill>
                  <a:noFill/>
                </a:uFill>
                <a:latin typeface="Arial"/>
                <a:ea typeface="Arial"/>
                <a:cs typeface="Arial"/>
                <a:sym typeface="Arial"/>
                <a:hlinkClick r:id="rId4">
                  <a:extLst>
                    <a:ext uri="{A12FA001-AC4F-418D-AE19-62706E023703}">
                      <ahyp:hlinkClr val="tx"/>
                    </a:ext>
                  </a:extLst>
                </a:hlinkClick>
              </a:rPr>
              <a:t>Target</a:t>
            </a:r>
            <a:r>
              <a:rPr lang="en-US" sz="1550">
                <a:solidFill>
                  <a:srgbClr val="202122"/>
                </a:solidFill>
                <a:highlight>
                  <a:srgbClr val="FFFFFF"/>
                </a:highlight>
                <a:latin typeface="Arial"/>
                <a:ea typeface="Arial"/>
                <a:cs typeface="Arial"/>
                <a:sym typeface="Arial"/>
              </a:rPr>
              <a:t>, and </a:t>
            </a:r>
            <a:r>
              <a:rPr lang="en-US" sz="1550">
                <a:solidFill>
                  <a:srgbClr val="0B0080"/>
                </a:solidFill>
                <a:uFill>
                  <a:noFill/>
                </a:uFill>
                <a:latin typeface="Arial"/>
                <a:ea typeface="Arial"/>
                <a:cs typeface="Arial"/>
                <a:sym typeface="Arial"/>
                <a:hlinkClick r:id="rId5">
                  <a:extLst>
                    <a:ext uri="{A12FA001-AC4F-418D-AE19-62706E023703}">
                      <ahyp:hlinkClr val="tx"/>
                    </a:ext>
                  </a:extLst>
                </a:hlinkClick>
              </a:rPr>
              <a:t>JCPenney</a:t>
            </a:r>
            <a:endParaRPr sz="2300"/>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320040" lvl="0" marL="457200" rtl="0" algn="l">
              <a:spcBef>
                <a:spcPts val="1000"/>
              </a:spcBef>
              <a:spcAft>
                <a:spcPts val="0"/>
              </a:spcAft>
              <a:buSzPts val="1440"/>
              <a:buChar char="-"/>
            </a:pPr>
            <a:r>
              <a:rPr lang="en-US"/>
              <a:t>Strategy:</a:t>
            </a:r>
            <a:endParaRPr/>
          </a:p>
        </p:txBody>
      </p:sp>
      <p:pic>
        <p:nvPicPr>
          <p:cNvPr id="1223" name="Google Shape;1223;p99"/>
          <p:cNvPicPr preferRelativeResize="0"/>
          <p:nvPr/>
        </p:nvPicPr>
        <p:blipFill>
          <a:blip r:embed="rId6">
            <a:alphaModFix/>
          </a:blip>
          <a:stretch>
            <a:fillRect/>
          </a:stretch>
        </p:blipFill>
        <p:spPr>
          <a:xfrm>
            <a:off x="887375" y="4878475"/>
            <a:ext cx="9448800" cy="1123950"/>
          </a:xfrm>
          <a:prstGeom prst="rect">
            <a:avLst/>
          </a:prstGeom>
          <a:noFill/>
          <a:ln>
            <a:noFill/>
          </a:ln>
        </p:spPr>
      </p:pic>
      <p:cxnSp>
        <p:nvCxnSpPr>
          <p:cNvPr id="1224" name="Google Shape;1224;p99"/>
          <p:cNvCxnSpPr/>
          <p:nvPr/>
        </p:nvCxnSpPr>
        <p:spPr>
          <a:xfrm>
            <a:off x="3791550" y="6436550"/>
            <a:ext cx="6084600" cy="22800"/>
          </a:xfrm>
          <a:prstGeom prst="straightConnector1">
            <a:avLst/>
          </a:prstGeom>
          <a:noFill/>
          <a:ln cap="flat" cmpd="sng" w="9525">
            <a:solidFill>
              <a:schemeClr val="dk2"/>
            </a:solidFill>
            <a:prstDash val="solid"/>
            <a:round/>
            <a:headEnd len="med" w="med" type="none"/>
            <a:tailEnd len="med" w="med" type="none"/>
          </a:ln>
        </p:spPr>
      </p:cxnSp>
      <p:cxnSp>
        <p:nvCxnSpPr>
          <p:cNvPr id="1225" name="Google Shape;1225;p99"/>
          <p:cNvCxnSpPr/>
          <p:nvPr/>
        </p:nvCxnSpPr>
        <p:spPr>
          <a:xfrm>
            <a:off x="1271425" y="6391150"/>
            <a:ext cx="7947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100"/>
          <p:cNvSpPr txBox="1"/>
          <p:nvPr>
            <p:ph idx="4294967295"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Bed Bath &amp; Beyond: Quantitative </a:t>
            </a:r>
            <a:endParaRPr/>
          </a:p>
        </p:txBody>
      </p:sp>
      <p:sp>
        <p:nvSpPr>
          <p:cNvPr id="1232" name="Google Shape;1232;p100"/>
          <p:cNvSpPr txBox="1"/>
          <p:nvPr>
            <p:ph idx="4294967295" type="body"/>
          </p:nvPr>
        </p:nvSpPr>
        <p:spPr>
          <a:xfrm>
            <a:off x="415600" y="1536625"/>
            <a:ext cx="11360700" cy="5401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b="1" lang="en-US" sz="2700"/>
              <a:t>How much money</a:t>
            </a:r>
            <a:r>
              <a:rPr lang="en-US" sz="2700"/>
              <a:t> is the company worth? (</a:t>
            </a:r>
            <a:r>
              <a:rPr lang="en-US" sz="2500"/>
              <a:t>Balance sheet)</a:t>
            </a:r>
            <a:endParaRPr b="1" sz="2700"/>
          </a:p>
          <a:p>
            <a:pPr indent="0" lvl="0" marL="0" rtl="0" algn="l">
              <a:spcBef>
                <a:spcPts val="1000"/>
              </a:spcBef>
              <a:spcAft>
                <a:spcPts val="0"/>
              </a:spcAft>
              <a:buNone/>
            </a:pPr>
            <a:r>
              <a:rPr b="1" lang="en-US" sz="2700"/>
              <a:t>how much money</a:t>
            </a:r>
            <a:r>
              <a:rPr lang="en-US" sz="2700"/>
              <a:t> is the company making? (</a:t>
            </a:r>
            <a:r>
              <a:rPr lang="en-US" sz="2500"/>
              <a:t>Income Sheet)</a:t>
            </a:r>
            <a:endParaRPr sz="2500"/>
          </a:p>
          <a:p>
            <a:pPr indent="0" lvl="0" marL="0" rtl="0" algn="l">
              <a:spcBef>
                <a:spcPts val="1000"/>
              </a:spcBef>
              <a:spcAft>
                <a:spcPts val="0"/>
              </a:spcAft>
              <a:buClr>
                <a:schemeClr val="dk1"/>
              </a:buClr>
              <a:buSzPts val="1100"/>
              <a:buFont typeface="Arial"/>
              <a:buNone/>
            </a:pPr>
            <a:r>
              <a:rPr b="1" lang="en-US" sz="2700"/>
              <a:t>How much money</a:t>
            </a:r>
            <a:r>
              <a:rPr lang="en-US" sz="2700"/>
              <a:t> is in cash</a:t>
            </a:r>
            <a:r>
              <a:rPr b="1" lang="en-US" sz="2700"/>
              <a:t>? </a:t>
            </a:r>
            <a:r>
              <a:rPr lang="en-US" sz="2700"/>
              <a:t>(</a:t>
            </a:r>
            <a:r>
              <a:rPr lang="en-US" sz="2500"/>
              <a:t>Cash Flow)</a:t>
            </a:r>
            <a:endParaRPr sz="2500"/>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pic>
        <p:nvPicPr>
          <p:cNvPr id="1238" name="Google Shape;1238;p101"/>
          <p:cNvPicPr preferRelativeResize="0"/>
          <p:nvPr/>
        </p:nvPicPr>
        <p:blipFill rotWithShape="1">
          <a:blip r:embed="rId3">
            <a:alphaModFix/>
          </a:blip>
          <a:srcRect b="3488" l="0" r="0" t="3479"/>
          <a:stretch/>
        </p:blipFill>
        <p:spPr>
          <a:xfrm>
            <a:off x="3645517" y="0"/>
            <a:ext cx="7673200" cy="6858001"/>
          </a:xfrm>
          <a:prstGeom prst="rect">
            <a:avLst/>
          </a:prstGeom>
          <a:noFill/>
          <a:ln>
            <a:noFill/>
          </a:ln>
        </p:spPr>
      </p:pic>
      <p:sp>
        <p:nvSpPr>
          <p:cNvPr id="1239" name="Google Shape;1239;p101"/>
          <p:cNvSpPr txBox="1"/>
          <p:nvPr>
            <p:ph type="title"/>
          </p:nvPr>
        </p:nvSpPr>
        <p:spPr>
          <a:xfrm>
            <a:off x="429100" y="925467"/>
            <a:ext cx="2858400" cy="419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Balance Sheet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102"/>
          <p:cNvSpPr txBox="1"/>
          <p:nvPr>
            <p:ph type="title"/>
          </p:nvPr>
        </p:nvSpPr>
        <p:spPr>
          <a:xfrm>
            <a:off x="429100" y="925467"/>
            <a:ext cx="2858400" cy="419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ready to see the real thing?.......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0" name="Shape 1250"/>
        <p:cNvGrpSpPr/>
        <p:nvPr/>
      </p:nvGrpSpPr>
      <p:grpSpPr>
        <a:xfrm>
          <a:off x="0" y="0"/>
          <a:ext cx="0" cy="0"/>
          <a:chOff x="0" y="0"/>
          <a:chExt cx="0" cy="0"/>
        </a:xfrm>
      </p:grpSpPr>
      <p:sp>
        <p:nvSpPr>
          <p:cNvPr id="1251" name="Google Shape;1251;p103"/>
          <p:cNvSpPr txBox="1"/>
          <p:nvPr>
            <p:ph type="title"/>
          </p:nvPr>
        </p:nvSpPr>
        <p:spPr>
          <a:xfrm>
            <a:off x="676375" y="39401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2" name="Google Shape;1252;p103"/>
          <p:cNvSpPr txBox="1"/>
          <p:nvPr>
            <p:ph idx="1" type="body"/>
          </p:nvPr>
        </p:nvSpPr>
        <p:spPr>
          <a:xfrm>
            <a:off x="676375" y="133728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253" name="Google Shape;1253;p103"/>
          <p:cNvPicPr preferRelativeResize="0"/>
          <p:nvPr/>
        </p:nvPicPr>
        <p:blipFill>
          <a:blip r:embed="rId3">
            <a:alphaModFix/>
          </a:blip>
          <a:stretch>
            <a:fillRect/>
          </a:stretch>
        </p:blipFill>
        <p:spPr>
          <a:xfrm>
            <a:off x="719512" y="394025"/>
            <a:ext cx="11274419" cy="5498451"/>
          </a:xfrm>
          <a:prstGeom prst="rect">
            <a:avLst/>
          </a:prstGeom>
          <a:noFill/>
          <a:ln>
            <a:noFill/>
          </a:ln>
        </p:spPr>
      </p:pic>
      <p:sp>
        <p:nvSpPr>
          <p:cNvPr id="1254" name="Google Shape;1254;p103"/>
          <p:cNvSpPr txBox="1"/>
          <p:nvPr/>
        </p:nvSpPr>
        <p:spPr>
          <a:xfrm>
            <a:off x="3852625" y="61369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55" name="Google Shape;1255;p103"/>
          <p:cNvSpPr txBox="1"/>
          <p:nvPr/>
        </p:nvSpPr>
        <p:spPr>
          <a:xfrm>
            <a:off x="1521800" y="6072225"/>
            <a:ext cx="7373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Trebuchet MS"/>
                <a:ea typeface="Trebuchet MS"/>
                <a:cs typeface="Trebuchet MS"/>
                <a:sym typeface="Trebuchet MS"/>
              </a:rPr>
              <a:t>Balance </a:t>
            </a:r>
            <a:r>
              <a:rPr b="1" lang="en-US">
                <a:latin typeface="Trebuchet MS"/>
                <a:ea typeface="Trebuchet MS"/>
                <a:cs typeface="Trebuchet MS"/>
                <a:sym typeface="Trebuchet MS"/>
              </a:rPr>
              <a:t>Statement</a:t>
            </a:r>
            <a:r>
              <a:rPr lang="en-US">
                <a:latin typeface="Trebuchet MS"/>
                <a:ea typeface="Trebuchet MS"/>
                <a:cs typeface="Trebuchet MS"/>
                <a:sym typeface="Trebuchet MS"/>
              </a:rPr>
              <a:t> - can be used to determine the monetary </a:t>
            </a:r>
            <a:r>
              <a:rPr b="1" lang="en-US">
                <a:latin typeface="Trebuchet MS"/>
                <a:ea typeface="Trebuchet MS"/>
                <a:cs typeface="Trebuchet MS"/>
                <a:sym typeface="Trebuchet MS"/>
              </a:rPr>
              <a:t>value </a:t>
            </a:r>
            <a:r>
              <a:rPr lang="en-US">
                <a:latin typeface="Trebuchet MS"/>
                <a:ea typeface="Trebuchet MS"/>
                <a:cs typeface="Trebuchet MS"/>
                <a:sym typeface="Trebuchet MS"/>
              </a:rPr>
              <a:t>of a company. </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b="1" lang="en-US">
                <a:latin typeface="Trebuchet MS"/>
                <a:ea typeface="Trebuchet MS"/>
                <a:cs typeface="Trebuchet MS"/>
                <a:sym typeface="Trebuchet MS"/>
              </a:rPr>
              <a:t>Is it growing or increasing in financial value?</a:t>
            </a:r>
            <a:endParaRPr b="1">
              <a:latin typeface="Trebuchet MS"/>
              <a:ea typeface="Trebuchet MS"/>
              <a:cs typeface="Trebuchet MS"/>
              <a:sym typeface="Trebuchet MS"/>
            </a:endParaRPr>
          </a:p>
        </p:txBody>
      </p:sp>
      <p:sp>
        <p:nvSpPr>
          <p:cNvPr id="1256" name="Google Shape;1256;p103"/>
          <p:cNvSpPr txBox="1"/>
          <p:nvPr/>
        </p:nvSpPr>
        <p:spPr>
          <a:xfrm rot="-5400000">
            <a:off x="-1465350" y="2469700"/>
            <a:ext cx="37464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100">
                <a:solidFill>
                  <a:srgbClr val="00FFFF"/>
                </a:solidFill>
                <a:latin typeface="Trebuchet MS"/>
                <a:ea typeface="Trebuchet MS"/>
                <a:cs typeface="Trebuchet MS"/>
                <a:sym typeface="Trebuchet MS"/>
              </a:rPr>
              <a:t>Balance Sheet</a:t>
            </a:r>
            <a:endParaRPr sz="4100">
              <a:solidFill>
                <a:srgbClr val="00FFFF"/>
              </a:solidFill>
              <a:latin typeface="Trebuchet MS"/>
              <a:ea typeface="Trebuchet MS"/>
              <a:cs typeface="Trebuchet MS"/>
              <a:sym typeface="Trebuchet MS"/>
            </a:endParaRPr>
          </a:p>
        </p:txBody>
      </p:sp>
      <p:sp>
        <p:nvSpPr>
          <p:cNvPr id="1257" name="Google Shape;1257;p103"/>
          <p:cNvSpPr/>
          <p:nvPr/>
        </p:nvSpPr>
        <p:spPr>
          <a:xfrm>
            <a:off x="689225" y="736750"/>
            <a:ext cx="3493500" cy="600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68"/>
          <p:cNvSpPr txBox="1"/>
          <p:nvPr>
            <p:ph type="title"/>
          </p:nvPr>
        </p:nvSpPr>
        <p:spPr>
          <a:xfrm>
            <a:off x="443100" y="1462499"/>
            <a:ext cx="5785500" cy="393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chemeClr val="dk2"/>
                </a:solidFill>
              </a:rPr>
              <a:t>0) What is the Stock Market?</a:t>
            </a:r>
            <a:endParaRPr>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104"/>
          <p:cNvSpPr txBox="1"/>
          <p:nvPr>
            <p:ph type="title"/>
          </p:nvPr>
        </p:nvSpPr>
        <p:spPr>
          <a:xfrm>
            <a:off x="429100" y="925467"/>
            <a:ext cx="2858400" cy="419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Income Statement</a:t>
            </a:r>
            <a:endParaRPr/>
          </a:p>
        </p:txBody>
      </p:sp>
      <p:pic>
        <p:nvPicPr>
          <p:cNvPr id="1264" name="Google Shape;1264;p104"/>
          <p:cNvPicPr preferRelativeResize="0"/>
          <p:nvPr/>
        </p:nvPicPr>
        <p:blipFill>
          <a:blip r:embed="rId3">
            <a:alphaModFix/>
          </a:blip>
          <a:stretch>
            <a:fillRect/>
          </a:stretch>
        </p:blipFill>
        <p:spPr>
          <a:xfrm>
            <a:off x="429100" y="378800"/>
            <a:ext cx="11626675" cy="628566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105"/>
          <p:cNvSpPr txBox="1"/>
          <p:nvPr>
            <p:ph type="title"/>
          </p:nvPr>
        </p:nvSpPr>
        <p:spPr>
          <a:xfrm>
            <a:off x="1837242" y="555117"/>
            <a:ext cx="13941600" cy="923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270" name="Google Shape;1270;p105"/>
          <p:cNvPicPr preferRelativeResize="0"/>
          <p:nvPr/>
        </p:nvPicPr>
        <p:blipFill>
          <a:blip r:embed="rId3">
            <a:alphaModFix/>
          </a:blip>
          <a:stretch>
            <a:fillRect/>
          </a:stretch>
        </p:blipFill>
        <p:spPr>
          <a:xfrm>
            <a:off x="1631136" y="159974"/>
            <a:ext cx="10613558" cy="5576458"/>
          </a:xfrm>
          <a:prstGeom prst="rect">
            <a:avLst/>
          </a:prstGeom>
          <a:noFill/>
          <a:ln>
            <a:noFill/>
          </a:ln>
        </p:spPr>
      </p:pic>
      <p:sp>
        <p:nvSpPr>
          <p:cNvPr id="1271" name="Google Shape;1271;p105"/>
          <p:cNvSpPr/>
          <p:nvPr/>
        </p:nvSpPr>
        <p:spPr>
          <a:xfrm>
            <a:off x="1709725" y="159975"/>
            <a:ext cx="10633500" cy="1029900"/>
          </a:xfrm>
          <a:prstGeom prst="rightBracket">
            <a:avLst>
              <a:gd fmla="val 8333" name="adj"/>
            </a:avLst>
          </a:prstGeom>
          <a:noFill/>
          <a:ln cap="flat" cmpd="sng" w="2286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5"/>
              </a:solidFill>
            </a:endParaRPr>
          </a:p>
        </p:txBody>
      </p:sp>
      <p:sp>
        <p:nvSpPr>
          <p:cNvPr id="1272" name="Google Shape;1272;p105"/>
          <p:cNvSpPr/>
          <p:nvPr/>
        </p:nvSpPr>
        <p:spPr>
          <a:xfrm>
            <a:off x="1621196" y="4639219"/>
            <a:ext cx="10613700" cy="692700"/>
          </a:xfrm>
          <a:prstGeom prst="rightBracket">
            <a:avLst>
              <a:gd fmla="val 8333" name="adj"/>
            </a:avLst>
          </a:prstGeom>
          <a:noFill/>
          <a:ln cap="flat" cmpd="sng" w="228600">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3" name="Google Shape;1273;p105"/>
          <p:cNvSpPr txBox="1"/>
          <p:nvPr/>
        </p:nvSpPr>
        <p:spPr>
          <a:xfrm>
            <a:off x="3896788" y="296918"/>
            <a:ext cx="615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1274" name="Google Shape;1274;p105"/>
          <p:cNvSpPr txBox="1"/>
          <p:nvPr/>
        </p:nvSpPr>
        <p:spPr>
          <a:xfrm>
            <a:off x="2604500" y="6057600"/>
            <a:ext cx="62604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latin typeface="Trebuchet MS"/>
                <a:ea typeface="Trebuchet MS"/>
                <a:cs typeface="Trebuchet MS"/>
                <a:sym typeface="Trebuchet MS"/>
              </a:rPr>
              <a:t>Income Statement </a:t>
            </a:r>
            <a:r>
              <a:rPr lang="en-US">
                <a:latin typeface="Trebuchet MS"/>
                <a:ea typeface="Trebuchet MS"/>
                <a:cs typeface="Trebuchet MS"/>
                <a:sym typeface="Trebuchet MS"/>
              </a:rPr>
              <a:t>- Tells you how much </a:t>
            </a:r>
            <a:r>
              <a:rPr b="1" lang="en-US">
                <a:latin typeface="Trebuchet MS"/>
                <a:ea typeface="Trebuchet MS"/>
                <a:cs typeface="Trebuchet MS"/>
                <a:sym typeface="Trebuchet MS"/>
              </a:rPr>
              <a:t>profit/rev </a:t>
            </a:r>
            <a:r>
              <a:rPr lang="en-US">
                <a:latin typeface="Trebuchet MS"/>
                <a:ea typeface="Trebuchet MS"/>
                <a:cs typeface="Trebuchet MS"/>
                <a:sym typeface="Trebuchet MS"/>
              </a:rPr>
              <a:t>a company makes</a:t>
            </a:r>
            <a:endParaRPr>
              <a:latin typeface="Trebuchet MS"/>
              <a:ea typeface="Trebuchet MS"/>
              <a:cs typeface="Trebuchet MS"/>
              <a:sym typeface="Trebuchet MS"/>
            </a:endParaRPr>
          </a:p>
          <a:p>
            <a:pPr indent="0" lvl="0" marL="0" rtl="0" algn="l">
              <a:spcBef>
                <a:spcPts val="0"/>
              </a:spcBef>
              <a:spcAft>
                <a:spcPts val="0"/>
              </a:spcAft>
              <a:buNone/>
            </a:pPr>
            <a:r>
              <a:rPr b="1" lang="en-US">
                <a:latin typeface="Trebuchet MS"/>
                <a:ea typeface="Trebuchet MS"/>
                <a:cs typeface="Trebuchet MS"/>
                <a:sym typeface="Trebuchet MS"/>
              </a:rPr>
              <a:t>Total Revenue</a:t>
            </a:r>
            <a:r>
              <a:rPr lang="en-US">
                <a:latin typeface="Trebuchet MS"/>
                <a:ea typeface="Trebuchet MS"/>
                <a:cs typeface="Trebuchet MS"/>
                <a:sym typeface="Trebuchet MS"/>
              </a:rPr>
              <a:t> - </a:t>
            </a:r>
            <a:r>
              <a:rPr lang="en-US" sz="1200">
                <a:solidFill>
                  <a:schemeClr val="dk1"/>
                </a:solidFill>
                <a:latin typeface="Calibri"/>
                <a:ea typeface="Calibri"/>
                <a:cs typeface="Calibri"/>
                <a:sym typeface="Calibri"/>
              </a:rPr>
              <a:t>money made from sales of good (towels)</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*Net Income - Revenue-cos</a:t>
            </a:r>
            <a:endParaRPr sz="1200">
              <a:solidFill>
                <a:schemeClr val="dk1"/>
              </a:solidFill>
              <a:latin typeface="Calibri"/>
              <a:ea typeface="Calibri"/>
              <a:cs typeface="Calibri"/>
              <a:sym typeface="Calibri"/>
            </a:endParaRPr>
          </a:p>
        </p:txBody>
      </p:sp>
      <p:sp>
        <p:nvSpPr>
          <p:cNvPr id="1275" name="Google Shape;1275;p105"/>
          <p:cNvSpPr txBox="1"/>
          <p:nvPr/>
        </p:nvSpPr>
        <p:spPr>
          <a:xfrm rot="-5400000">
            <a:off x="-1065925" y="2162475"/>
            <a:ext cx="37464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100">
                <a:solidFill>
                  <a:srgbClr val="00FFFF"/>
                </a:solidFill>
                <a:latin typeface="Trebuchet MS"/>
                <a:ea typeface="Trebuchet MS"/>
                <a:cs typeface="Trebuchet MS"/>
                <a:sym typeface="Trebuchet MS"/>
              </a:rPr>
              <a:t>Income Sheet</a:t>
            </a:r>
            <a:endParaRPr sz="4100">
              <a:solidFill>
                <a:srgbClr val="00FFFF"/>
              </a:solidFill>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106"/>
          <p:cNvSpPr txBox="1"/>
          <p:nvPr>
            <p:ph type="title"/>
          </p:nvPr>
        </p:nvSpPr>
        <p:spPr>
          <a:xfrm>
            <a:off x="429100" y="925467"/>
            <a:ext cx="2858400" cy="419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Cash Flow</a:t>
            </a:r>
            <a:endParaRPr/>
          </a:p>
        </p:txBody>
      </p:sp>
      <p:pic>
        <p:nvPicPr>
          <p:cNvPr id="1282" name="Google Shape;1282;p106"/>
          <p:cNvPicPr preferRelativeResize="0"/>
          <p:nvPr/>
        </p:nvPicPr>
        <p:blipFill>
          <a:blip r:embed="rId3">
            <a:alphaModFix/>
          </a:blip>
          <a:stretch>
            <a:fillRect/>
          </a:stretch>
        </p:blipFill>
        <p:spPr>
          <a:xfrm>
            <a:off x="1979675" y="1571756"/>
            <a:ext cx="9070242" cy="5286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107"/>
          <p:cNvSpPr txBox="1"/>
          <p:nvPr>
            <p:ph type="title"/>
          </p:nvPr>
        </p:nvSpPr>
        <p:spPr>
          <a:xfrm>
            <a:off x="554133" y="791156"/>
            <a:ext cx="15147600" cy="101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pic>
        <p:nvPicPr>
          <p:cNvPr id="1288" name="Google Shape;1288;p107"/>
          <p:cNvPicPr preferRelativeResize="0"/>
          <p:nvPr/>
        </p:nvPicPr>
        <p:blipFill>
          <a:blip r:embed="rId3">
            <a:alphaModFix/>
          </a:blip>
          <a:stretch>
            <a:fillRect/>
          </a:stretch>
        </p:blipFill>
        <p:spPr>
          <a:xfrm>
            <a:off x="-488758" y="-513075"/>
            <a:ext cx="10767467" cy="6857999"/>
          </a:xfrm>
          <a:prstGeom prst="rect">
            <a:avLst/>
          </a:prstGeom>
          <a:noFill/>
          <a:ln>
            <a:noFill/>
          </a:ln>
        </p:spPr>
      </p:pic>
      <p:sp>
        <p:nvSpPr>
          <p:cNvPr id="1289" name="Google Shape;1289;p107"/>
          <p:cNvSpPr/>
          <p:nvPr/>
        </p:nvSpPr>
        <p:spPr>
          <a:xfrm>
            <a:off x="1000050" y="2763325"/>
            <a:ext cx="9164700" cy="1888500"/>
          </a:xfrm>
          <a:prstGeom prst="rightBracket">
            <a:avLst>
              <a:gd fmla="val 8333" name="adj"/>
            </a:avLst>
          </a:prstGeom>
          <a:noFill/>
          <a:ln cap="flat" cmpd="sng" w="228600">
            <a:solidFill>
              <a:schemeClr val="accent5"/>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solidFill>
                <a:schemeClr val="accent5"/>
              </a:solidFill>
            </a:endParaRPr>
          </a:p>
        </p:txBody>
      </p:sp>
      <p:sp>
        <p:nvSpPr>
          <p:cNvPr id="1290" name="Google Shape;1290;p107"/>
          <p:cNvSpPr txBox="1"/>
          <p:nvPr/>
        </p:nvSpPr>
        <p:spPr>
          <a:xfrm>
            <a:off x="1061500" y="6344925"/>
            <a:ext cx="737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Cash Flow - how much </a:t>
            </a:r>
            <a:r>
              <a:rPr b="1" lang="en-US">
                <a:latin typeface="Trebuchet MS"/>
                <a:ea typeface="Trebuchet MS"/>
                <a:cs typeface="Trebuchet MS"/>
                <a:sym typeface="Trebuchet MS"/>
              </a:rPr>
              <a:t>hard cash </a:t>
            </a:r>
            <a:r>
              <a:rPr lang="en-US">
                <a:latin typeface="Trebuchet MS"/>
                <a:ea typeface="Trebuchet MS"/>
                <a:cs typeface="Trebuchet MS"/>
                <a:sym typeface="Trebuchet MS"/>
              </a:rPr>
              <a:t>company</a:t>
            </a:r>
            <a:r>
              <a:rPr lang="en-US">
                <a:latin typeface="Trebuchet MS"/>
                <a:ea typeface="Trebuchet MS"/>
                <a:cs typeface="Trebuchet MS"/>
                <a:sym typeface="Trebuchet MS"/>
              </a:rPr>
              <a:t> has</a:t>
            </a:r>
            <a:endParaRPr>
              <a:latin typeface="Trebuchet MS"/>
              <a:ea typeface="Trebuchet MS"/>
              <a:cs typeface="Trebuchet MS"/>
              <a:sym typeface="Trebuchet MS"/>
            </a:endParaRPr>
          </a:p>
        </p:txBody>
      </p:sp>
      <p:sp>
        <p:nvSpPr>
          <p:cNvPr id="1291" name="Google Shape;1291;p107"/>
          <p:cNvSpPr txBox="1"/>
          <p:nvPr/>
        </p:nvSpPr>
        <p:spPr>
          <a:xfrm rot="-5400000">
            <a:off x="-1465350" y="2508075"/>
            <a:ext cx="37464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100">
                <a:solidFill>
                  <a:srgbClr val="00FFFF"/>
                </a:solidFill>
                <a:latin typeface="Trebuchet MS"/>
                <a:ea typeface="Trebuchet MS"/>
                <a:cs typeface="Trebuchet MS"/>
                <a:sym typeface="Trebuchet MS"/>
              </a:rPr>
              <a:t>Cash Flow</a:t>
            </a:r>
            <a:endParaRPr sz="4100">
              <a:solidFill>
                <a:srgbClr val="00FFFF"/>
              </a:solidFill>
              <a:latin typeface="Trebuchet MS"/>
              <a:ea typeface="Trebuchet MS"/>
              <a:cs typeface="Trebuchet MS"/>
              <a:sym typeface="Trebuchet MS"/>
            </a:endParaRPr>
          </a:p>
        </p:txBody>
      </p:sp>
      <p:sp>
        <p:nvSpPr>
          <p:cNvPr id="1292" name="Google Shape;1292;p107"/>
          <p:cNvSpPr txBox="1"/>
          <p:nvPr/>
        </p:nvSpPr>
        <p:spPr>
          <a:xfrm>
            <a:off x="10349100" y="3254200"/>
            <a:ext cx="1259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Where might have increase come?</a:t>
            </a:r>
            <a:endParaRPr>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108"/>
          <p:cNvSpPr txBox="1"/>
          <p:nvPr>
            <p:ph type="title"/>
          </p:nvPr>
        </p:nvSpPr>
        <p:spPr>
          <a:xfrm>
            <a:off x="485000" y="739800"/>
            <a:ext cx="5141100" cy="5378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2"/>
                </a:solidFill>
              </a:rPr>
              <a:t>Quiz</a:t>
            </a:r>
            <a:endParaRPr>
              <a:solidFill>
                <a:schemeClr val="dk2"/>
              </a:solidFill>
            </a:endParaRPr>
          </a:p>
        </p:txBody>
      </p:sp>
      <p:sp>
        <p:nvSpPr>
          <p:cNvPr id="1299" name="Google Shape;1299;p108"/>
          <p:cNvSpPr txBox="1"/>
          <p:nvPr>
            <p:ph idx="1" type="body"/>
          </p:nvPr>
        </p:nvSpPr>
        <p:spPr>
          <a:xfrm>
            <a:off x="6596499" y="739800"/>
            <a:ext cx="5141100" cy="53784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2100"/>
              </a:spcBef>
              <a:spcAft>
                <a:spcPts val="0"/>
              </a:spcAft>
              <a:buNone/>
            </a:pPr>
            <a:r>
              <a:t/>
            </a:r>
            <a:endParaRPr/>
          </a:p>
          <a:p>
            <a:pPr indent="-361950" lvl="0" marL="457200" rtl="0" algn="l">
              <a:spcBef>
                <a:spcPts val="2100"/>
              </a:spcBef>
              <a:spcAft>
                <a:spcPts val="0"/>
              </a:spcAft>
              <a:buSzPts val="2100"/>
              <a:buAutoNum type="arabicParenR"/>
            </a:pPr>
            <a:r>
              <a:rPr lang="en-US"/>
              <a:t>What is a fundamental analysis</a:t>
            </a:r>
            <a:endParaRPr/>
          </a:p>
          <a:p>
            <a:pPr indent="-361950" lvl="0" marL="457200" rtl="0" algn="l">
              <a:spcBef>
                <a:spcPts val="0"/>
              </a:spcBef>
              <a:spcAft>
                <a:spcPts val="0"/>
              </a:spcAft>
              <a:buSzPts val="2100"/>
              <a:buAutoNum type="arabicParenR"/>
            </a:pPr>
            <a:r>
              <a:rPr lang="en-US"/>
              <a:t>How do you find net income?</a:t>
            </a:r>
            <a:endParaRPr/>
          </a:p>
          <a:p>
            <a:pPr indent="-361950" lvl="0" marL="457200" rtl="0" algn="l">
              <a:spcBef>
                <a:spcPts val="0"/>
              </a:spcBef>
              <a:spcAft>
                <a:spcPts val="0"/>
              </a:spcAft>
              <a:buSzPts val="2100"/>
              <a:buAutoNum type="arabicParenR"/>
            </a:pPr>
            <a:r>
              <a:rPr lang="en-US"/>
              <a:t>What is it used for</a:t>
            </a:r>
            <a:endParaRPr/>
          </a:p>
          <a:p>
            <a:pPr indent="-361950" lvl="0" marL="457200" rtl="0" algn="l">
              <a:spcBef>
                <a:spcPts val="0"/>
              </a:spcBef>
              <a:spcAft>
                <a:spcPts val="0"/>
              </a:spcAft>
              <a:buSzPts val="2100"/>
              <a:buAutoNum type="arabicParenR"/>
            </a:pPr>
            <a:r>
              <a:rPr lang="en-US"/>
              <a:t>What are assets?</a:t>
            </a:r>
            <a:endParaRPr/>
          </a:p>
          <a:p>
            <a:pPr indent="-361950" lvl="0" marL="457200" rtl="0" algn="l">
              <a:spcBef>
                <a:spcPts val="0"/>
              </a:spcBef>
              <a:spcAft>
                <a:spcPts val="0"/>
              </a:spcAft>
              <a:buSzPts val="2100"/>
              <a:buAutoNum type="arabicParenR"/>
            </a:pPr>
            <a:r>
              <a:rPr lang="en-US"/>
              <a:t>What is cash flow?</a:t>
            </a:r>
            <a:endParaRPr/>
          </a:p>
          <a:p>
            <a:pPr indent="-361950" lvl="0" marL="457200" rtl="0" algn="l">
              <a:spcBef>
                <a:spcPts val="0"/>
              </a:spcBef>
              <a:spcAft>
                <a:spcPts val="0"/>
              </a:spcAft>
              <a:buSzPts val="2100"/>
              <a:buAutoNum type="arabicParenR"/>
            </a:pPr>
            <a:r>
              <a:rPr lang="en-US"/>
              <a:t>Why is cash important?</a:t>
            </a:r>
            <a:endParaRPr/>
          </a:p>
          <a:p>
            <a:pPr indent="0" lvl="0" marL="0" rtl="0" algn="l">
              <a:spcBef>
                <a:spcPts val="2100"/>
              </a:spcBef>
              <a:spcAft>
                <a:spcPts val="210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4" name="Shape 1304"/>
        <p:cNvGrpSpPr/>
        <p:nvPr/>
      </p:nvGrpSpPr>
      <p:grpSpPr>
        <a:xfrm>
          <a:off x="0" y="0"/>
          <a:ext cx="0" cy="0"/>
          <a:chOff x="0" y="0"/>
          <a:chExt cx="0" cy="0"/>
        </a:xfrm>
      </p:grpSpPr>
      <p:sp>
        <p:nvSpPr>
          <p:cNvPr id="1305" name="Google Shape;1305;p109"/>
          <p:cNvSpPr txBox="1"/>
          <p:nvPr>
            <p:ph type="title"/>
          </p:nvPr>
        </p:nvSpPr>
        <p:spPr>
          <a:xfrm>
            <a:off x="464400" y="570933"/>
            <a:ext cx="3135300" cy="586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chemeClr val="dk2"/>
                </a:solidFill>
              </a:rPr>
              <a:t>fundamental analysis - recap</a:t>
            </a:r>
            <a:endParaRPr>
              <a:solidFill>
                <a:schemeClr val="dk2"/>
              </a:solidFill>
            </a:endParaRPr>
          </a:p>
        </p:txBody>
      </p:sp>
      <p:sp>
        <p:nvSpPr>
          <p:cNvPr id="1306" name="Google Shape;1306;p109"/>
          <p:cNvSpPr txBox="1"/>
          <p:nvPr>
            <p:ph idx="1" type="body"/>
          </p:nvPr>
        </p:nvSpPr>
        <p:spPr>
          <a:xfrm>
            <a:off x="4719100" y="791867"/>
            <a:ext cx="6787200" cy="534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Deeper analysis</a:t>
            </a:r>
            <a:endParaRPr/>
          </a:p>
          <a:p>
            <a:pPr indent="0" lvl="0" marL="0" rtl="0" algn="l">
              <a:spcBef>
                <a:spcPts val="2100"/>
              </a:spcBef>
              <a:spcAft>
                <a:spcPts val="0"/>
              </a:spcAft>
              <a:buNone/>
            </a:pPr>
            <a:r>
              <a:t/>
            </a:r>
            <a:endParaRPr/>
          </a:p>
          <a:p>
            <a:pPr indent="-349250" lvl="0" marL="457200" rtl="0" algn="l">
              <a:spcBef>
                <a:spcPts val="2100"/>
              </a:spcBef>
              <a:spcAft>
                <a:spcPts val="0"/>
              </a:spcAft>
              <a:buSzPts val="1900"/>
              <a:buChar char="-"/>
            </a:pPr>
            <a:r>
              <a:rPr lang="en-US"/>
              <a:t>Looking at the “numbers/facts” (revenue, profit, cash flow, building equipment value, etc.), see 10K</a:t>
            </a:r>
            <a:endParaRPr/>
          </a:p>
          <a:p>
            <a:pPr indent="0" lvl="0" marL="0" rtl="0" algn="l">
              <a:spcBef>
                <a:spcPts val="2100"/>
              </a:spcBef>
              <a:spcAft>
                <a:spcPts val="0"/>
              </a:spcAft>
              <a:buNone/>
            </a:pPr>
            <a:r>
              <a:t/>
            </a:r>
            <a:endParaRPr/>
          </a:p>
          <a:p>
            <a:pPr indent="0" lvl="0" marL="0" rtl="0" algn="l">
              <a:spcBef>
                <a:spcPts val="2100"/>
              </a:spcBef>
              <a:spcAft>
                <a:spcPts val="0"/>
              </a:spcAft>
              <a:buNone/>
            </a:pPr>
            <a:r>
              <a:t/>
            </a:r>
            <a:endParaRPr/>
          </a:p>
          <a:p>
            <a:pPr indent="-349250" lvl="0" marL="457200" rtl="0" algn="l">
              <a:spcBef>
                <a:spcPts val="2100"/>
              </a:spcBef>
              <a:spcAft>
                <a:spcPts val="0"/>
              </a:spcAft>
              <a:buSzPts val="1900"/>
              <a:buChar char="-"/>
            </a:pPr>
            <a:r>
              <a:rPr lang="en-US"/>
              <a:t>Looking at the company subjectively: does it sell high-value products, how is the CEOs? </a:t>
            </a:r>
            <a:endParaRPr/>
          </a:p>
          <a:p>
            <a:pPr indent="-349250" lvl="0" marL="457200" rtl="0" algn="l">
              <a:spcBef>
                <a:spcPts val="0"/>
              </a:spcBef>
              <a:spcAft>
                <a:spcPts val="0"/>
              </a:spcAft>
              <a:buSzPts val="1900"/>
              <a:buChar char="-"/>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sp>
        <p:nvSpPr>
          <p:cNvPr id="1312" name="Google Shape;1312;p110"/>
          <p:cNvSpPr txBox="1"/>
          <p:nvPr>
            <p:ph type="title"/>
          </p:nvPr>
        </p:nvSpPr>
        <p:spPr>
          <a:xfrm>
            <a:off x="2513800" y="2110701"/>
            <a:ext cx="7164300" cy="2832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Difference between Technical vs fundamental analysis (in 3 or less words)??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111"/>
          <p:cNvSpPr txBox="1"/>
          <p:nvPr>
            <p:ph type="ctrTitle"/>
          </p:nvPr>
        </p:nvSpPr>
        <p:spPr>
          <a:xfrm>
            <a:off x="1685533" y="883367"/>
            <a:ext cx="8372700" cy="3561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EXTRA MATERIAL FOR LEISURE (NOT IN LECTURE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3" name="Shape 1323"/>
        <p:cNvGrpSpPr/>
        <p:nvPr/>
      </p:nvGrpSpPr>
      <p:grpSpPr>
        <a:xfrm>
          <a:off x="0" y="0"/>
          <a:ext cx="0" cy="0"/>
          <a:chOff x="0" y="0"/>
          <a:chExt cx="0" cy="0"/>
        </a:xfrm>
      </p:grpSpPr>
      <p:sp>
        <p:nvSpPr>
          <p:cNvPr id="1324" name="Google Shape;1324;p112"/>
          <p:cNvSpPr txBox="1"/>
          <p:nvPr>
            <p:ph type="title"/>
          </p:nvPr>
        </p:nvSpPr>
        <p:spPr>
          <a:xfrm>
            <a:off x="4025900" y="2216200"/>
            <a:ext cx="4140300" cy="2425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2"/>
                </a:solidFill>
              </a:rPr>
              <a:t>Investing Philosophy</a:t>
            </a:r>
            <a:endParaRPr>
              <a:solidFill>
                <a:schemeClr val="dk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113"/>
          <p:cNvSpPr txBox="1"/>
          <p:nvPr>
            <p:ph type="title"/>
          </p:nvPr>
        </p:nvSpPr>
        <p:spPr>
          <a:xfrm>
            <a:off x="485000" y="739800"/>
            <a:ext cx="5141100" cy="5378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Investing Philosophy?</a:t>
            </a:r>
            <a:endParaRPr/>
          </a:p>
        </p:txBody>
      </p:sp>
      <p:sp>
        <p:nvSpPr>
          <p:cNvPr id="1331" name="Google Shape;1331;p113"/>
          <p:cNvSpPr txBox="1"/>
          <p:nvPr>
            <p:ph idx="1" type="body"/>
          </p:nvPr>
        </p:nvSpPr>
        <p:spPr>
          <a:xfrm>
            <a:off x="6596499" y="739800"/>
            <a:ext cx="5141100" cy="53784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t/>
            </a:r>
            <a:endParaRPr/>
          </a:p>
          <a:p>
            <a:pPr indent="-361950" lvl="0" marL="457200" rtl="0" algn="l">
              <a:spcBef>
                <a:spcPts val="2100"/>
              </a:spcBef>
              <a:spcAft>
                <a:spcPts val="0"/>
              </a:spcAft>
              <a:buSzPts val="2100"/>
              <a:buChar char="-"/>
            </a:pPr>
            <a:r>
              <a:rPr lang="en-US"/>
              <a:t>Ho</a:t>
            </a:r>
            <a:r>
              <a:rPr lang="en-US"/>
              <a:t>w should I invest my money</a:t>
            </a:r>
            <a:r>
              <a:rPr lang="en-US"/>
              <a:t>? </a:t>
            </a:r>
            <a:endParaRPr/>
          </a:p>
          <a:p>
            <a:pPr indent="0" lvl="0" marL="0" rtl="0" algn="l">
              <a:spcBef>
                <a:spcPts val="2100"/>
              </a:spcBef>
              <a:spcAft>
                <a:spcPts val="0"/>
              </a:spcAft>
              <a:buNone/>
            </a:pPr>
            <a:r>
              <a:t/>
            </a:r>
            <a:endParaRPr/>
          </a:p>
          <a:p>
            <a:pPr indent="-361950" lvl="0" marL="457200" rtl="0" algn="l">
              <a:spcBef>
                <a:spcPts val="2100"/>
              </a:spcBef>
              <a:spcAft>
                <a:spcPts val="0"/>
              </a:spcAft>
              <a:buSzPts val="2100"/>
              <a:buChar char="-"/>
            </a:pPr>
            <a:r>
              <a:rPr lang="en-US"/>
              <a:t>base on </a:t>
            </a:r>
            <a:r>
              <a:rPr lang="en-US"/>
              <a:t>profit</a:t>
            </a:r>
            <a:r>
              <a:rPr lang="en-US"/>
              <a:t>? value to society? ethical companies?</a:t>
            </a:r>
            <a:endParaRPr/>
          </a:p>
          <a:p>
            <a:pPr indent="0" lvl="0" marL="0" rtl="0" algn="l">
              <a:spcBef>
                <a:spcPts val="2100"/>
              </a:spcBef>
              <a:spcAft>
                <a:spcPts val="0"/>
              </a:spcAft>
              <a:buNone/>
            </a:pPr>
            <a:r>
              <a:t/>
            </a:r>
            <a:endParaRPr/>
          </a:p>
          <a:p>
            <a:pPr indent="0" lvl="0" marL="0" rtl="0" algn="l">
              <a:spcBef>
                <a:spcPts val="2100"/>
              </a:spcBef>
              <a:spcAft>
                <a:spcPts val="0"/>
              </a:spcAft>
              <a:buNone/>
            </a:pPr>
            <a:r>
              <a:rPr b="1" lang="en-US"/>
              <a:t>Overvalued/Undervalued Companies</a:t>
            </a:r>
            <a:endParaRPr b="1"/>
          </a:p>
          <a:p>
            <a:pPr indent="0" lvl="0" marL="0" rtl="0" algn="l">
              <a:spcBef>
                <a:spcPts val="2100"/>
              </a:spcBef>
              <a:spcAft>
                <a:spcPts val="0"/>
              </a:spcAft>
              <a:buNone/>
            </a:pPr>
            <a:r>
              <a:t/>
            </a:r>
            <a:endParaRPr b="1"/>
          </a:p>
          <a:p>
            <a:pPr indent="0" lvl="0" marL="0" rtl="0" algn="l">
              <a:spcBef>
                <a:spcPts val="2100"/>
              </a:spcBef>
              <a:spcAft>
                <a:spcPts val="0"/>
              </a:spcAft>
              <a:buNone/>
            </a:pPr>
            <a:r>
              <a:rPr b="1" lang="en-US"/>
              <a:t>ESG/Moral Companies</a:t>
            </a:r>
            <a:endParaRPr b="1"/>
          </a:p>
          <a:p>
            <a:pPr indent="0" lvl="0" marL="0" rtl="0" algn="l">
              <a:spcBef>
                <a:spcPts val="2100"/>
              </a:spcBef>
              <a:spcAft>
                <a:spcPts val="21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pic>
        <p:nvPicPr>
          <p:cNvPr id="986" name="Google Shape;986;p69"/>
          <p:cNvPicPr preferRelativeResize="0"/>
          <p:nvPr/>
        </p:nvPicPr>
        <p:blipFill rotWithShape="1">
          <a:blip r:embed="rId3">
            <a:alphaModFix/>
          </a:blip>
          <a:srcRect b="0" l="7619" r="7627" t="0"/>
          <a:stretch/>
        </p:blipFill>
        <p:spPr>
          <a:xfrm>
            <a:off x="267" y="0"/>
            <a:ext cx="6095999" cy="6858000"/>
          </a:xfrm>
          <a:prstGeom prst="rect">
            <a:avLst/>
          </a:prstGeom>
          <a:noFill/>
          <a:ln>
            <a:noFill/>
          </a:ln>
        </p:spPr>
      </p:pic>
      <p:sp>
        <p:nvSpPr>
          <p:cNvPr id="987" name="Google Shape;987;p69"/>
          <p:cNvSpPr txBox="1"/>
          <p:nvPr>
            <p:ph type="title"/>
          </p:nvPr>
        </p:nvSpPr>
        <p:spPr>
          <a:xfrm>
            <a:off x="6897267" y="1231600"/>
            <a:ext cx="4494000" cy="43947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What </a:t>
            </a:r>
            <a:r>
              <a:rPr i="1" lang="en-US"/>
              <a:t>is </a:t>
            </a:r>
            <a:r>
              <a:rPr lang="en-US"/>
              <a:t>a stock?</a:t>
            </a:r>
            <a:endParaRPr/>
          </a:p>
          <a:p>
            <a:pPr indent="0" lvl="0" marL="0" rtl="0" algn="ctr">
              <a:spcBef>
                <a:spcPts val="0"/>
              </a:spcBef>
              <a:spcAft>
                <a:spcPts val="0"/>
              </a:spcAft>
              <a:buNone/>
            </a:pPr>
            <a:r>
              <a:t/>
            </a:r>
            <a:endParaRPr/>
          </a:p>
          <a:p>
            <a:pPr indent="-482600" lvl="0" marL="457200" rtl="0" algn="ctr">
              <a:spcBef>
                <a:spcPts val="0"/>
              </a:spcBef>
              <a:spcAft>
                <a:spcPts val="0"/>
              </a:spcAft>
              <a:buSzPts val="4000"/>
              <a:buChar char="-"/>
            </a:pPr>
            <a:r>
              <a:rPr lang="en-US"/>
              <a:t>piece of a pie</a:t>
            </a:r>
            <a:endParaRPr/>
          </a:p>
          <a:p>
            <a:pPr indent="-482600" lvl="0" marL="457200" rtl="0" algn="ctr">
              <a:spcBef>
                <a:spcPts val="0"/>
              </a:spcBef>
              <a:spcAft>
                <a:spcPts val="0"/>
              </a:spcAft>
              <a:buSzPts val="4000"/>
              <a:buChar char="-"/>
            </a:pPr>
            <a:r>
              <a:rPr lang="en-US"/>
              <a:t>become a shareholder</a:t>
            </a:r>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114"/>
          <p:cNvSpPr txBox="1"/>
          <p:nvPr>
            <p:ph idx="1" type="body"/>
          </p:nvPr>
        </p:nvSpPr>
        <p:spPr>
          <a:xfrm>
            <a:off x="197425" y="576624"/>
            <a:ext cx="11360700" cy="492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Overvalued Companies</a:t>
            </a:r>
            <a:endParaRPr b="1"/>
          </a:p>
          <a:p>
            <a:pPr indent="0" lvl="0" marL="0" rtl="0" algn="l">
              <a:spcBef>
                <a:spcPts val="1000"/>
              </a:spcBef>
              <a:spcAft>
                <a:spcPts val="0"/>
              </a:spcAft>
              <a:buNone/>
            </a:pPr>
            <a:r>
              <a:rPr lang="en-US"/>
              <a:t>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Well-known, WAY High market value</a:t>
            </a:r>
            <a:endParaRPr/>
          </a:p>
          <a:p>
            <a:pPr indent="-320040" lvl="0" marL="457200" rtl="0" algn="l">
              <a:spcBef>
                <a:spcPts val="1000"/>
              </a:spcBef>
              <a:spcAft>
                <a:spcPts val="0"/>
              </a:spcAft>
              <a:buSzPts val="1440"/>
              <a:buChar char="-"/>
            </a:pPr>
            <a:r>
              <a:rPr lang="en-US"/>
              <a:t>usually safe and less risky, but </a:t>
            </a:r>
            <a:endParaRPr/>
          </a:p>
          <a:p>
            <a:pPr indent="-320040" lvl="0" marL="457200" rtl="0" algn="l">
              <a:spcBef>
                <a:spcPts val="0"/>
              </a:spcBef>
              <a:spcAft>
                <a:spcPts val="0"/>
              </a:spcAft>
              <a:buSzPts val="1440"/>
              <a:buChar char="-"/>
            </a:pPr>
            <a:r>
              <a:rPr lang="en-US"/>
              <a:t>slow growth</a:t>
            </a:r>
            <a:endParaRPr/>
          </a:p>
          <a:p>
            <a:pPr indent="-320040" lvl="0" marL="457200" rtl="0" algn="l">
              <a:spcBef>
                <a:spcPts val="1000"/>
              </a:spcBef>
              <a:spcAft>
                <a:spcPts val="0"/>
              </a:spcAft>
              <a:buSzPts val="1440"/>
              <a:buChar char="-"/>
            </a:pPr>
            <a:r>
              <a:rPr lang="en-US"/>
              <a:t>Tesla, Facebook, Netflix </a:t>
            </a:r>
            <a:endParaRPr/>
          </a:p>
          <a:p>
            <a:pPr indent="0" lvl="0" marL="0" rtl="0" algn="l">
              <a:spcBef>
                <a:spcPts val="1000"/>
              </a:spcBef>
              <a:spcAft>
                <a:spcPts val="0"/>
              </a:spcAft>
              <a:buNone/>
            </a:pPr>
            <a:r>
              <a:rPr lang="en-US"/>
              <a:t>earnings not very high comparatively</a:t>
            </a:r>
            <a:endParaRPr/>
          </a:p>
          <a:p>
            <a:pPr indent="-320040" lvl="0" marL="914400" rtl="0" algn="l">
              <a:spcBef>
                <a:spcPts val="1000"/>
              </a:spcBef>
              <a:spcAft>
                <a:spcPts val="0"/>
              </a:spcAft>
              <a:buSzPts val="1440"/>
              <a:buChar char="-"/>
            </a:pPr>
            <a:r>
              <a:rPr lang="en-US"/>
              <a:t>Tesla’s price per stock: $671</a:t>
            </a:r>
            <a:endParaRPr/>
          </a:p>
          <a:p>
            <a:pPr indent="-320040" lvl="0" marL="914400" rtl="0" algn="l">
              <a:spcBef>
                <a:spcPts val="0"/>
              </a:spcBef>
              <a:spcAft>
                <a:spcPts val="0"/>
              </a:spcAft>
              <a:buSzPts val="1440"/>
              <a:buChar char="-"/>
            </a:pPr>
            <a:r>
              <a:rPr lang="en-US"/>
              <a:t>Tesla’s earnings per stock (EPS): 1</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320040" lvl="0" marL="457200" rtl="0" algn="l">
              <a:spcBef>
                <a:spcPts val="1000"/>
              </a:spcBef>
              <a:spcAft>
                <a:spcPts val="0"/>
              </a:spcAft>
              <a:buSzPts val="1440"/>
              <a:buChar char="-"/>
            </a:pPr>
            <a:r>
              <a:rPr lang="en-US"/>
              <a:t>undervalued are opposite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2" name="Shape 1342"/>
        <p:cNvGrpSpPr/>
        <p:nvPr/>
      </p:nvGrpSpPr>
      <p:grpSpPr>
        <a:xfrm>
          <a:off x="0" y="0"/>
          <a:ext cx="0" cy="0"/>
          <a:chOff x="0" y="0"/>
          <a:chExt cx="0" cy="0"/>
        </a:xfrm>
      </p:grpSpPr>
      <p:sp>
        <p:nvSpPr>
          <p:cNvPr id="1343" name="Google Shape;1343;p115"/>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Appendix</a:t>
            </a:r>
            <a:endParaRPr/>
          </a:p>
        </p:txBody>
      </p:sp>
      <p:sp>
        <p:nvSpPr>
          <p:cNvPr id="1344" name="Google Shape;1344;p115"/>
          <p:cNvSpPr txBox="1"/>
          <p:nvPr>
            <p:ph idx="1" type="body"/>
          </p:nvPr>
        </p:nvSpPr>
        <p:spPr>
          <a:xfrm>
            <a:off x="415600" y="1536624"/>
            <a:ext cx="11360700" cy="5165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Pros and Cons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OverValued</a:t>
            </a:r>
            <a:endParaRPr/>
          </a:p>
          <a:p>
            <a:pPr indent="-320040" lvl="0" marL="457200" rtl="0" algn="l">
              <a:spcBef>
                <a:spcPts val="1000"/>
              </a:spcBef>
              <a:spcAft>
                <a:spcPts val="0"/>
              </a:spcAft>
              <a:buSzPts val="1440"/>
              <a:buChar char="-"/>
            </a:pPr>
            <a:r>
              <a:rPr b="1" lang="en-US"/>
              <a:t>low</a:t>
            </a:r>
            <a:r>
              <a:rPr b="1" lang="en-US"/>
              <a:t>, less volatile</a:t>
            </a:r>
            <a:endParaRPr b="1"/>
          </a:p>
          <a:p>
            <a:pPr indent="-320040" lvl="0" marL="457200" rtl="0" algn="l">
              <a:spcBef>
                <a:spcPts val="0"/>
              </a:spcBef>
              <a:spcAft>
                <a:spcPts val="0"/>
              </a:spcAft>
              <a:buSzPts val="1440"/>
              <a:buChar char="-"/>
            </a:pPr>
            <a:r>
              <a:rPr lang="en-US"/>
              <a:t>slow moving</a:t>
            </a:r>
            <a:endParaRPr/>
          </a:p>
          <a:p>
            <a:pPr indent="-320040" lvl="0" marL="457200" rtl="0" algn="l">
              <a:spcBef>
                <a:spcPts val="0"/>
              </a:spcBef>
              <a:spcAft>
                <a:spcPts val="0"/>
              </a:spcAft>
              <a:buSzPts val="1440"/>
              <a:buChar char="-"/>
            </a:pPr>
            <a:r>
              <a:rPr lang="en-US"/>
              <a:t>Tend to be sold</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UnderValued</a:t>
            </a:r>
            <a:endParaRPr/>
          </a:p>
          <a:p>
            <a:pPr indent="-320040" lvl="0" marL="457200" rtl="0" algn="l">
              <a:spcBef>
                <a:spcPts val="1000"/>
              </a:spcBef>
              <a:spcAft>
                <a:spcPts val="0"/>
              </a:spcAft>
              <a:buSzPts val="1440"/>
              <a:buChar char="-"/>
            </a:pPr>
            <a:r>
              <a:rPr b="1" lang="en-US"/>
              <a:t>more volatile, higher returns</a:t>
            </a:r>
            <a:endParaRPr b="1"/>
          </a:p>
          <a:p>
            <a:pPr indent="-320040" lvl="0" marL="457200" rtl="0" algn="l">
              <a:spcBef>
                <a:spcPts val="0"/>
              </a:spcBef>
              <a:spcAft>
                <a:spcPts val="0"/>
              </a:spcAft>
              <a:buSzPts val="1440"/>
              <a:buChar char="-"/>
            </a:pPr>
            <a:r>
              <a:rPr lang="en-US"/>
              <a:t>tend to be bought more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116"/>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ESG/Moral Companies companies</a:t>
            </a:r>
            <a:endParaRPr/>
          </a:p>
        </p:txBody>
      </p:sp>
      <p:sp>
        <p:nvSpPr>
          <p:cNvPr id="1351" name="Google Shape;1351;p116"/>
          <p:cNvSpPr txBox="1"/>
          <p:nvPr>
            <p:ph idx="1" type="body"/>
          </p:nvPr>
        </p:nvSpPr>
        <p:spPr>
          <a:xfrm>
            <a:off x="415600" y="1536625"/>
            <a:ext cx="11360700" cy="5190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what about sustainable/ethical companies?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	</a:t>
            </a:r>
            <a:r>
              <a:rPr b="1" lang="en-US"/>
              <a:t>Environment</a:t>
            </a:r>
            <a:r>
              <a:rPr lang="en-US"/>
              <a:t> - companies that are mindful of act against operations that hurt our environment</a:t>
            </a:r>
            <a:endParaRPr/>
          </a:p>
          <a:p>
            <a:pPr indent="0" lvl="0" marL="0" rtl="0" algn="l">
              <a:spcBef>
                <a:spcPts val="1000"/>
              </a:spcBef>
              <a:spcAft>
                <a:spcPts val="0"/>
              </a:spcAft>
              <a:buNone/>
            </a:pPr>
            <a:r>
              <a:rPr lang="en-US"/>
              <a:t>		i.e. Bloom energy (uses hydrogen gas instead of carbon), any renewable;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	</a:t>
            </a:r>
            <a:r>
              <a:rPr b="1" lang="en-US"/>
              <a:t>Social</a:t>
            </a:r>
            <a:r>
              <a:rPr lang="en-US"/>
              <a:t> - companies that have maintain positive social environment for its </a:t>
            </a:r>
            <a:r>
              <a:rPr lang="en-US"/>
              <a:t>workers</a:t>
            </a:r>
            <a:endParaRPr/>
          </a:p>
          <a:p>
            <a:pPr indent="457200" lvl="0" marL="457200" rtl="0" algn="l">
              <a:spcBef>
                <a:spcPts val="1000"/>
              </a:spcBef>
              <a:spcAft>
                <a:spcPts val="0"/>
              </a:spcAft>
              <a:buNone/>
            </a:pPr>
            <a:r>
              <a:rPr lang="en-US"/>
              <a:t>i.e.</a:t>
            </a:r>
            <a:r>
              <a:rPr lang="en-US"/>
              <a:t> (good pay, diversity) tech comp</a:t>
            </a:r>
            <a:endParaRPr/>
          </a:p>
          <a:p>
            <a:pPr indent="457200" lvl="0" marL="457200" rtl="0" algn="l">
              <a:spcBef>
                <a:spcPts val="1000"/>
              </a:spcBef>
              <a:spcAft>
                <a:spcPts val="0"/>
              </a:spcAft>
              <a:buNone/>
            </a:pPr>
            <a:r>
              <a:t/>
            </a:r>
            <a:endParaRPr/>
          </a:p>
          <a:p>
            <a:pPr indent="0" lvl="0" marL="457200" rtl="0" algn="l">
              <a:spcBef>
                <a:spcPts val="1000"/>
              </a:spcBef>
              <a:spcAft>
                <a:spcPts val="0"/>
              </a:spcAft>
              <a:buNone/>
            </a:pPr>
            <a:r>
              <a:rPr b="1" lang="en-US"/>
              <a:t>Governance</a:t>
            </a:r>
            <a:r>
              <a:rPr lang="en-US"/>
              <a:t> - </a:t>
            </a:r>
            <a:r>
              <a:rPr lang="en-US"/>
              <a:t>companies where board of directors has positive interests, ceo has fair pay</a:t>
            </a:r>
            <a:endParaRPr/>
          </a:p>
          <a:p>
            <a:pPr indent="0" lvl="0" marL="457200" rtl="0" algn="l">
              <a:spcBef>
                <a:spcPts val="1000"/>
              </a:spcBef>
              <a:spcAft>
                <a:spcPts val="0"/>
              </a:spcAft>
              <a:buNone/>
            </a:pPr>
            <a:r>
              <a:rPr lang="en-US"/>
              <a:t>i.e. </a:t>
            </a:r>
            <a:endParaRPr/>
          </a:p>
          <a:p>
            <a:pPr indent="0" lvl="0" marL="45720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sp>
        <p:nvSpPr>
          <p:cNvPr id="1357" name="Google Shape;1357;p117"/>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Moral</a:t>
            </a:r>
            <a:r>
              <a:rPr lang="en-US"/>
              <a:t> Investing</a:t>
            </a:r>
            <a:endParaRPr/>
          </a:p>
        </p:txBody>
      </p:sp>
      <p:sp>
        <p:nvSpPr>
          <p:cNvPr id="1358" name="Google Shape;1358;p117"/>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i.e. </a:t>
            </a:r>
            <a:r>
              <a:rPr lang="en-US"/>
              <a:t>Stocks that align with values of particular religion - SIMILAR TO ESG</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Are many kinds (christian, islamic, Jewish etc.)</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A christian portfolio, i.e., might avoid companies w/ antithetical value s(“tobacco, gambling…”)</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*Returns from moral/ESG aren’t much different from other</a:t>
            </a:r>
            <a:endParaRPr/>
          </a:p>
          <a:p>
            <a:pPr indent="0" lvl="0" marL="0" rtl="0" algn="l">
              <a:spcBef>
                <a:spcPts val="100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118"/>
          <p:cNvSpPr txBox="1"/>
          <p:nvPr>
            <p:ph type="title"/>
          </p:nvPr>
        </p:nvSpPr>
        <p:spPr>
          <a:xfrm>
            <a:off x="554133" y="791156"/>
            <a:ext cx="15147600" cy="101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Social Justice/Responsibility Investing</a:t>
            </a:r>
            <a:endParaRPr/>
          </a:p>
        </p:txBody>
      </p:sp>
      <p:sp>
        <p:nvSpPr>
          <p:cNvPr id="1364" name="Google Shape;1364;p118"/>
          <p:cNvSpPr txBox="1"/>
          <p:nvPr>
            <p:ph idx="1" type="body"/>
          </p:nvPr>
        </p:nvSpPr>
        <p:spPr>
          <a:xfrm>
            <a:off x="523627" y="1970873"/>
            <a:ext cx="11803800" cy="4391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a:t>&gt; Three ways to impact companies</a:t>
            </a:r>
            <a:endParaRPr/>
          </a:p>
          <a:p>
            <a:pPr indent="0" lvl="0" marL="0" rtl="0" algn="l">
              <a:spcBef>
                <a:spcPts val="1000"/>
              </a:spcBef>
              <a:spcAft>
                <a:spcPts val="0"/>
              </a:spcAft>
              <a:buNone/>
            </a:pPr>
            <a:r>
              <a:rPr lang="en-US"/>
              <a:t>	Divest</a:t>
            </a:r>
            <a:endParaRPr/>
          </a:p>
          <a:p>
            <a:pPr indent="0" lvl="0" marL="0" rtl="0" algn="l">
              <a:spcBef>
                <a:spcPts val="1000"/>
              </a:spcBef>
              <a:spcAft>
                <a:spcPts val="0"/>
              </a:spcAft>
              <a:buNone/>
            </a:pPr>
            <a:r>
              <a:rPr lang="en-US"/>
              <a:t>	Invest in better companies</a:t>
            </a:r>
            <a:endParaRPr/>
          </a:p>
          <a:p>
            <a:pPr indent="0" lvl="0" marL="0" rtl="0" algn="l">
              <a:spcBef>
                <a:spcPts val="1000"/>
              </a:spcBef>
              <a:spcAft>
                <a:spcPts val="0"/>
              </a:spcAft>
              <a:buNone/>
            </a:pPr>
            <a:r>
              <a:rPr lang="en-US"/>
              <a:t>	Protest (use shares to vote)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19"/>
          <p:cNvSpPr txBox="1"/>
          <p:nvPr>
            <p:ph type="title"/>
          </p:nvPr>
        </p:nvSpPr>
        <p:spPr>
          <a:xfrm>
            <a:off x="554133" y="791156"/>
            <a:ext cx="15147600" cy="101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What else can you do with your shares: vote</a:t>
            </a:r>
            <a:endParaRPr/>
          </a:p>
        </p:txBody>
      </p:sp>
      <p:sp>
        <p:nvSpPr>
          <p:cNvPr id="1370" name="Google Shape;1370;p119"/>
          <p:cNvSpPr txBox="1"/>
          <p:nvPr>
            <p:ph idx="1" type="body"/>
          </p:nvPr>
        </p:nvSpPr>
        <p:spPr>
          <a:xfrm>
            <a:off x="554133" y="2048844"/>
            <a:ext cx="15147600" cy="6073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You can use your shares to vote:</a:t>
            </a:r>
            <a:endParaRPr/>
          </a:p>
          <a:p>
            <a:pPr indent="0" lvl="0" marL="0" rtl="0" algn="l">
              <a:spcBef>
                <a:spcPts val="1000"/>
              </a:spcBef>
              <a:spcAft>
                <a:spcPts val="0"/>
              </a:spcAft>
              <a:buNone/>
            </a:pPr>
            <a:r>
              <a:rPr lang="en-US"/>
              <a:t>	Influence company decisions/CEO</a:t>
            </a:r>
            <a:endParaRPr/>
          </a:p>
          <a:p>
            <a:pPr indent="0" lvl="0" marL="0" rtl="0" algn="l">
              <a:spcBef>
                <a:spcPts val="1000"/>
              </a:spcBef>
              <a:spcAft>
                <a:spcPts val="0"/>
              </a:spcAft>
              <a:buNone/>
            </a:pPr>
            <a:r>
              <a:rPr lang="en-US"/>
              <a:t>	Change up the board of directors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20"/>
          <p:cNvSpPr txBox="1"/>
          <p:nvPr>
            <p:ph type="title"/>
          </p:nvPr>
        </p:nvSpPr>
        <p:spPr>
          <a:xfrm>
            <a:off x="554133" y="791156"/>
            <a:ext cx="15147600" cy="101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Case: </a:t>
            </a:r>
            <a:r>
              <a:rPr lang="en-US"/>
              <a:t>Rio Tinto</a:t>
            </a:r>
            <a:endParaRPr/>
          </a:p>
        </p:txBody>
      </p:sp>
      <p:sp>
        <p:nvSpPr>
          <p:cNvPr id="1376" name="Google Shape;1376;p120"/>
          <p:cNvSpPr txBox="1"/>
          <p:nvPr>
            <p:ph idx="1" type="body"/>
          </p:nvPr>
        </p:nvSpPr>
        <p:spPr>
          <a:xfrm>
            <a:off x="554133" y="2048844"/>
            <a:ext cx="15147600" cy="6073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&gt; works in location in Spain</a:t>
            </a:r>
            <a:endParaRPr/>
          </a:p>
          <a:p>
            <a:pPr indent="0" lvl="0" marL="0" rtl="0" algn="l">
              <a:spcBef>
                <a:spcPts val="1000"/>
              </a:spcBef>
              <a:spcAft>
                <a:spcPts val="0"/>
              </a:spcAft>
              <a:buNone/>
            </a:pPr>
            <a:r>
              <a:rPr lang="en-US"/>
              <a:t>&gt; 2nd largest manufacturer of metals: gold, uranium, steels, etc.</a:t>
            </a:r>
            <a:endParaRPr/>
          </a:p>
          <a:p>
            <a:pPr indent="0" lvl="0" marL="0" rtl="0" algn="l">
              <a:spcBef>
                <a:spcPts val="1000"/>
              </a:spcBef>
              <a:spcAft>
                <a:spcPts val="0"/>
              </a:spcAft>
              <a:buNone/>
            </a:pPr>
            <a:r>
              <a:rPr lang="en-US"/>
              <a:t>	-&gt; mining company</a:t>
            </a:r>
            <a:endParaRPr/>
          </a:p>
          <a:p>
            <a:pPr indent="0" lvl="0" marL="0" rtl="0" algn="l">
              <a:spcBef>
                <a:spcPts val="1000"/>
              </a:spcBef>
              <a:spcAft>
                <a:spcPts val="0"/>
              </a:spcAft>
              <a:buNone/>
            </a:pPr>
            <a:r>
              <a:rPr lang="en-US"/>
              <a:t>	-&gt; controversies: human labor &amp; carbon emissions</a:t>
            </a:r>
            <a:endParaRPr/>
          </a:p>
          <a:p>
            <a:pPr indent="0" lvl="0" marL="0" rtl="0" algn="l">
              <a:spcBef>
                <a:spcPts val="1000"/>
              </a:spcBef>
              <a:spcAft>
                <a:spcPts val="0"/>
              </a:spcAft>
              <a:buNone/>
            </a:pPr>
            <a:r>
              <a:rPr lang="en-US"/>
              <a:t>		-&gt; divest? Or what? Invest in ESG? Voting right</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121"/>
          <p:cNvSpPr txBox="1"/>
          <p:nvPr>
            <p:ph type="title"/>
          </p:nvPr>
        </p:nvSpPr>
        <p:spPr>
          <a:xfrm>
            <a:off x="554133" y="791156"/>
            <a:ext cx="15147600" cy="101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Why divest?</a:t>
            </a:r>
            <a:endParaRPr/>
          </a:p>
        </p:txBody>
      </p:sp>
      <p:sp>
        <p:nvSpPr>
          <p:cNvPr id="1382" name="Google Shape;1382;p121"/>
          <p:cNvSpPr txBox="1"/>
          <p:nvPr>
            <p:ph idx="1" type="body"/>
          </p:nvPr>
        </p:nvSpPr>
        <p:spPr>
          <a:xfrm>
            <a:off x="554133" y="2048844"/>
            <a:ext cx="15147600" cy="6073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Some companies emit too much carbon</a:t>
            </a:r>
            <a:endParaRPr/>
          </a:p>
          <a:p>
            <a:pPr indent="0" lvl="0" marL="0" rtl="0" algn="l">
              <a:spcBef>
                <a:spcPts val="1000"/>
              </a:spcBef>
              <a:spcAft>
                <a:spcPts val="0"/>
              </a:spcAft>
              <a:buNone/>
            </a:pPr>
            <a:r>
              <a:rPr lang="en-US"/>
              <a:t>Could be approaching a danger zone in terms of global warming</a:t>
            </a:r>
            <a:endParaRPr/>
          </a:p>
          <a:p>
            <a:pPr indent="0" lvl="0" marL="0" rtl="0" algn="l">
              <a:spcBef>
                <a:spcPts val="1000"/>
              </a:spcBef>
              <a:spcAft>
                <a:spcPts val="0"/>
              </a:spcAft>
              <a:buNone/>
            </a:pPr>
            <a:r>
              <a:rPr lang="en-US"/>
              <a:t>	</a:t>
            </a:r>
            <a:endParaRPr/>
          </a:p>
        </p:txBody>
      </p:sp>
      <p:pic>
        <p:nvPicPr>
          <p:cNvPr id="1383" name="Google Shape;1383;p121"/>
          <p:cNvPicPr preferRelativeResize="0"/>
          <p:nvPr/>
        </p:nvPicPr>
        <p:blipFill>
          <a:blip r:embed="rId3">
            <a:alphaModFix/>
          </a:blip>
          <a:stretch>
            <a:fillRect/>
          </a:stretch>
        </p:blipFill>
        <p:spPr>
          <a:xfrm>
            <a:off x="1688026" y="2924426"/>
            <a:ext cx="9340300" cy="47956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122"/>
          <p:cNvSpPr txBox="1"/>
          <p:nvPr>
            <p:ph type="title"/>
          </p:nvPr>
        </p:nvSpPr>
        <p:spPr>
          <a:xfrm>
            <a:off x="554133" y="791156"/>
            <a:ext cx="15147600" cy="101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Takeaway</a:t>
            </a:r>
            <a:endParaRPr/>
          </a:p>
        </p:txBody>
      </p:sp>
      <p:sp>
        <p:nvSpPr>
          <p:cNvPr id="1389" name="Google Shape;1389;p122"/>
          <p:cNvSpPr txBox="1"/>
          <p:nvPr>
            <p:ph idx="1" type="body"/>
          </p:nvPr>
        </p:nvSpPr>
        <p:spPr>
          <a:xfrm>
            <a:off x="554133" y="2048844"/>
            <a:ext cx="15147600" cy="6073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Materials</a:t>
            </a:r>
            <a:endParaRPr/>
          </a:p>
          <a:p>
            <a:pPr indent="0" lvl="0" marL="0" rtl="0" algn="l">
              <a:spcBef>
                <a:spcPts val="1000"/>
              </a:spcBef>
              <a:spcAft>
                <a:spcPts val="0"/>
              </a:spcAft>
              <a:buNone/>
            </a:pPr>
            <a:r>
              <a:rPr lang="en-US"/>
              <a:t>&gt; Three ways to impact companies</a:t>
            </a:r>
            <a:endParaRPr/>
          </a:p>
          <a:p>
            <a:pPr indent="0" lvl="0" marL="0" rtl="0" algn="l">
              <a:spcBef>
                <a:spcPts val="1000"/>
              </a:spcBef>
              <a:spcAft>
                <a:spcPts val="0"/>
              </a:spcAft>
              <a:buNone/>
            </a:pPr>
            <a:r>
              <a:rPr lang="en-US"/>
              <a:t>	Divest</a:t>
            </a:r>
            <a:endParaRPr/>
          </a:p>
          <a:p>
            <a:pPr indent="0" lvl="0" marL="0" rtl="0" algn="l">
              <a:spcBef>
                <a:spcPts val="1000"/>
              </a:spcBef>
              <a:spcAft>
                <a:spcPts val="0"/>
              </a:spcAft>
              <a:buNone/>
            </a:pPr>
            <a:r>
              <a:rPr lang="en-US"/>
              <a:t>	Invest in better companies (i.e ESG)</a:t>
            </a:r>
            <a:endParaRPr/>
          </a:p>
          <a:p>
            <a:pPr indent="0" lvl="0" marL="0" rtl="0" algn="l">
              <a:spcBef>
                <a:spcPts val="1000"/>
              </a:spcBef>
              <a:spcAft>
                <a:spcPts val="0"/>
              </a:spcAft>
              <a:buNone/>
            </a:pPr>
            <a:r>
              <a:rPr lang="en-US"/>
              <a:t>	Protest (use shares to vote)</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123"/>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 quiz!</a:t>
            </a:r>
            <a:endParaRPr/>
          </a:p>
        </p:txBody>
      </p:sp>
      <p:sp>
        <p:nvSpPr>
          <p:cNvPr id="1396" name="Google Shape;1396;p123"/>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pic>
        <p:nvPicPr>
          <p:cNvPr id="993" name="Google Shape;993;p70"/>
          <p:cNvPicPr preferRelativeResize="0"/>
          <p:nvPr/>
        </p:nvPicPr>
        <p:blipFill rotWithShape="1">
          <a:blip r:embed="rId3">
            <a:alphaModFix/>
          </a:blip>
          <a:srcRect b="5751" l="0" r="0" t="5760"/>
          <a:stretch/>
        </p:blipFill>
        <p:spPr>
          <a:xfrm>
            <a:off x="4063533" y="0"/>
            <a:ext cx="8128400" cy="6858000"/>
          </a:xfrm>
          <a:prstGeom prst="rect">
            <a:avLst/>
          </a:prstGeom>
          <a:noFill/>
          <a:ln>
            <a:noFill/>
          </a:ln>
        </p:spPr>
      </p:pic>
      <p:sp>
        <p:nvSpPr>
          <p:cNvPr id="994" name="Google Shape;994;p70"/>
          <p:cNvSpPr txBox="1"/>
          <p:nvPr>
            <p:ph type="title"/>
          </p:nvPr>
        </p:nvSpPr>
        <p:spPr>
          <a:xfrm>
            <a:off x="311467" y="1106067"/>
            <a:ext cx="3421500" cy="11901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chemeClr val="dk2"/>
                </a:solidFill>
              </a:rPr>
              <a:t>The (secondary) stock market</a:t>
            </a:r>
            <a:endParaRPr>
              <a:solidFill>
                <a:schemeClr val="dk2"/>
              </a:solidFill>
            </a:endParaRPr>
          </a:p>
        </p:txBody>
      </p:sp>
      <p:sp>
        <p:nvSpPr>
          <p:cNvPr id="995" name="Google Shape;995;p70"/>
          <p:cNvSpPr txBox="1"/>
          <p:nvPr>
            <p:ph idx="1" type="body"/>
          </p:nvPr>
        </p:nvSpPr>
        <p:spPr>
          <a:xfrm>
            <a:off x="311475" y="2397724"/>
            <a:ext cx="3421500" cy="4379100"/>
          </a:xfrm>
          <a:prstGeom prst="rect">
            <a:avLst/>
          </a:prstGeom>
        </p:spPr>
        <p:txBody>
          <a:bodyPr anchorCtr="0" anchor="t" bIns="45700" lIns="91425" spcFirstLastPara="1" rIns="91425" wrap="square" tIns="45700">
            <a:noAutofit/>
          </a:bodyPr>
          <a:lstStyle/>
          <a:p>
            <a:pPr indent="0" lvl="0" marL="0" marR="0" rtl="0" algn="l">
              <a:spcBef>
                <a:spcPts val="1000"/>
              </a:spcBef>
              <a:spcAft>
                <a:spcPts val="0"/>
              </a:spcAft>
              <a:buNone/>
            </a:pPr>
            <a:r>
              <a:t/>
            </a:r>
            <a:endParaRPr sz="2300">
              <a:solidFill>
                <a:schemeClr val="dk2"/>
              </a:solidFill>
            </a:endParaRPr>
          </a:p>
          <a:p>
            <a:pPr indent="-374650" lvl="0" marL="457200" marR="0" rtl="0" algn="l">
              <a:spcBef>
                <a:spcPts val="2100"/>
              </a:spcBef>
              <a:spcAft>
                <a:spcPts val="0"/>
              </a:spcAft>
              <a:buSzPts val="2300"/>
              <a:buAutoNum type="arabicParenR"/>
            </a:pPr>
            <a:r>
              <a:rPr b="1" lang="en-US" sz="2300">
                <a:solidFill>
                  <a:schemeClr val="dk2"/>
                </a:solidFill>
              </a:rPr>
              <a:t>Sell it for higher! </a:t>
            </a:r>
            <a:endParaRPr b="1" sz="2300">
              <a:solidFill>
                <a:schemeClr val="dk2"/>
              </a:solidFill>
            </a:endParaRPr>
          </a:p>
          <a:p>
            <a:pPr indent="-355600" lvl="1" marL="914400" marR="0" rtl="0" algn="l">
              <a:spcBef>
                <a:spcPts val="0"/>
              </a:spcBef>
              <a:spcAft>
                <a:spcPts val="0"/>
              </a:spcAft>
              <a:buSzPts val="2000"/>
              <a:buAutoNum type="alphaLcParenR"/>
            </a:pPr>
            <a:r>
              <a:rPr lang="en-US" sz="2000">
                <a:solidFill>
                  <a:schemeClr val="dk2"/>
                </a:solidFill>
              </a:rPr>
              <a:t>capital gain</a:t>
            </a:r>
            <a:endParaRPr sz="2000">
              <a:solidFill>
                <a:schemeClr val="dk2"/>
              </a:solidFill>
            </a:endParaRPr>
          </a:p>
          <a:p>
            <a:pPr indent="0" lvl="0" marL="0" marR="0" rtl="0" algn="l">
              <a:spcBef>
                <a:spcPts val="2100"/>
              </a:spcBef>
              <a:spcAft>
                <a:spcPts val="0"/>
              </a:spcAft>
              <a:buNone/>
            </a:pPr>
            <a:r>
              <a:t/>
            </a:r>
            <a:endParaRPr sz="2300">
              <a:solidFill>
                <a:schemeClr val="dk2"/>
              </a:solidFill>
            </a:endParaRPr>
          </a:p>
          <a:p>
            <a:pPr indent="0" lvl="0" marL="0" rtl="0" algn="l">
              <a:spcBef>
                <a:spcPts val="2100"/>
              </a:spcBef>
              <a:spcAft>
                <a:spcPts val="0"/>
              </a:spcAft>
              <a:buNone/>
            </a:pPr>
            <a:r>
              <a:rPr lang="en-US" sz="2300">
                <a:solidFill>
                  <a:schemeClr val="dk2"/>
                </a:solidFill>
              </a:rPr>
              <a:t>2)    </a:t>
            </a:r>
            <a:r>
              <a:rPr b="1" lang="en-US" sz="2300">
                <a:solidFill>
                  <a:schemeClr val="dk2"/>
                </a:solidFill>
              </a:rPr>
              <a:t>Dividend</a:t>
            </a:r>
            <a:r>
              <a:rPr lang="en-US" sz="2300">
                <a:solidFill>
                  <a:schemeClr val="dk2"/>
                </a:solidFill>
              </a:rPr>
              <a:t> </a:t>
            </a:r>
            <a:endParaRPr sz="2300">
              <a:solidFill>
                <a:schemeClr val="dk2"/>
              </a:solidFill>
            </a:endParaRPr>
          </a:p>
          <a:p>
            <a:pPr indent="-374650" lvl="0" marL="914400" rtl="0" algn="l">
              <a:spcBef>
                <a:spcPts val="2100"/>
              </a:spcBef>
              <a:spcAft>
                <a:spcPts val="0"/>
              </a:spcAft>
              <a:buSzPts val="2300"/>
              <a:buAutoNum type="alphaLcParenR"/>
            </a:pPr>
            <a:r>
              <a:rPr lang="en-US" sz="2300">
                <a:solidFill>
                  <a:schemeClr val="dk2"/>
                </a:solidFill>
              </a:rPr>
              <a:t>passive money gained from owning stock</a:t>
            </a:r>
            <a:endParaRPr sz="2300">
              <a:solidFill>
                <a:schemeClr val="dk2"/>
              </a:solidFill>
            </a:endParaRPr>
          </a:p>
          <a:p>
            <a:pPr indent="0" lvl="0" marL="0" rtl="0" algn="l">
              <a:spcBef>
                <a:spcPts val="2100"/>
              </a:spcBef>
              <a:spcAft>
                <a:spcPts val="2100"/>
              </a:spcAft>
              <a:buNone/>
            </a:pPr>
            <a:r>
              <a:t/>
            </a:r>
            <a:endParaRPr b="1">
              <a:solidFill>
                <a:schemeClr val="dk2"/>
              </a:solidFill>
            </a:endParaRPr>
          </a:p>
        </p:txBody>
      </p:sp>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xEl>
                                              <p:pRg end="0" st="0"/>
                                            </p:txEl>
                                          </p:spTgt>
                                        </p:tgtEl>
                                        <p:attrNameLst>
                                          <p:attrName>style.visibility</p:attrName>
                                        </p:attrNameLst>
                                      </p:cBhvr>
                                      <p:to>
                                        <p:strVal val="visible"/>
                                      </p:to>
                                    </p:set>
                                    <p:animEffect filter="fade" transition="in">
                                      <p:cBhvr>
                                        <p:cTn dur="1000"/>
                                        <p:tgtEl>
                                          <p:spTgt spid="9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xEl>
                                              <p:pRg end="1" st="1"/>
                                            </p:txEl>
                                          </p:spTgt>
                                        </p:tgtEl>
                                        <p:attrNameLst>
                                          <p:attrName>style.visibility</p:attrName>
                                        </p:attrNameLst>
                                      </p:cBhvr>
                                      <p:to>
                                        <p:strVal val="visible"/>
                                      </p:to>
                                    </p:set>
                                    <p:animEffect filter="fade" transition="in">
                                      <p:cBhvr>
                                        <p:cTn dur="1000"/>
                                        <p:tgtEl>
                                          <p:spTgt spid="9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xEl>
                                              <p:pRg end="2" st="2"/>
                                            </p:txEl>
                                          </p:spTgt>
                                        </p:tgtEl>
                                        <p:attrNameLst>
                                          <p:attrName>style.visibility</p:attrName>
                                        </p:attrNameLst>
                                      </p:cBhvr>
                                      <p:to>
                                        <p:strVal val="visible"/>
                                      </p:to>
                                    </p:set>
                                    <p:animEffect filter="fade" transition="in">
                                      <p:cBhvr>
                                        <p:cTn dur="1000"/>
                                        <p:tgtEl>
                                          <p:spTgt spid="9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xEl>
                                              <p:pRg end="3" st="3"/>
                                            </p:txEl>
                                          </p:spTgt>
                                        </p:tgtEl>
                                        <p:attrNameLst>
                                          <p:attrName>style.visibility</p:attrName>
                                        </p:attrNameLst>
                                      </p:cBhvr>
                                      <p:to>
                                        <p:strVal val="visible"/>
                                      </p:to>
                                    </p:set>
                                    <p:animEffect filter="fade" transition="in">
                                      <p:cBhvr>
                                        <p:cTn dur="1000"/>
                                        <p:tgtEl>
                                          <p:spTgt spid="9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xEl>
                                              <p:pRg end="4" st="4"/>
                                            </p:txEl>
                                          </p:spTgt>
                                        </p:tgtEl>
                                        <p:attrNameLst>
                                          <p:attrName>style.visibility</p:attrName>
                                        </p:attrNameLst>
                                      </p:cBhvr>
                                      <p:to>
                                        <p:strVal val="visible"/>
                                      </p:to>
                                    </p:set>
                                    <p:animEffect filter="fade" transition="in">
                                      <p:cBhvr>
                                        <p:cTn dur="1000"/>
                                        <p:tgtEl>
                                          <p:spTgt spid="9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xEl>
                                              <p:pRg end="5" st="5"/>
                                            </p:txEl>
                                          </p:spTgt>
                                        </p:tgtEl>
                                        <p:attrNameLst>
                                          <p:attrName>style.visibility</p:attrName>
                                        </p:attrNameLst>
                                      </p:cBhvr>
                                      <p:to>
                                        <p:strVal val="visible"/>
                                      </p:to>
                                    </p:set>
                                    <p:animEffect filter="fade" transition="in">
                                      <p:cBhvr>
                                        <p:cTn dur="1000"/>
                                        <p:tgtEl>
                                          <p:spTgt spid="9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5">
                                            <p:txEl>
                                              <p:pRg end="6" st="6"/>
                                            </p:txEl>
                                          </p:spTgt>
                                        </p:tgtEl>
                                        <p:attrNameLst>
                                          <p:attrName>style.visibility</p:attrName>
                                        </p:attrNameLst>
                                      </p:cBhvr>
                                      <p:to>
                                        <p:strVal val="visible"/>
                                      </p:to>
                                    </p:set>
                                    <p:animEffect filter="fade" transition="in">
                                      <p:cBhvr>
                                        <p:cTn dur="1000"/>
                                        <p:tgtEl>
                                          <p:spTgt spid="99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p124"/>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Takeaway</a:t>
            </a:r>
            <a:endParaRPr/>
          </a:p>
        </p:txBody>
      </p:sp>
      <p:sp>
        <p:nvSpPr>
          <p:cNvPr id="1403" name="Google Shape;1403;p124"/>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-&gt; What is a stock? How do I invest?</a:t>
            </a:r>
            <a:endParaRPr/>
          </a:p>
          <a:p>
            <a:pPr indent="0" lvl="0" marL="0" rtl="0" algn="l">
              <a:spcBef>
                <a:spcPts val="1000"/>
              </a:spcBef>
              <a:spcAft>
                <a:spcPts val="0"/>
              </a:spcAft>
              <a:buNone/>
            </a:pPr>
            <a:r>
              <a:rPr lang="en-US"/>
              <a:t>-&gt; Ways to research</a:t>
            </a:r>
            <a:endParaRPr/>
          </a:p>
          <a:p>
            <a:pPr indent="-320040" lvl="0" marL="914400" rtl="0" algn="l">
              <a:spcBef>
                <a:spcPts val="1000"/>
              </a:spcBef>
              <a:spcAft>
                <a:spcPts val="0"/>
              </a:spcAft>
              <a:buSzPts val="1440"/>
              <a:buChar char="-"/>
            </a:pPr>
            <a:r>
              <a:rPr lang="en-US"/>
              <a:t>Technical Investing</a:t>
            </a:r>
            <a:endParaRPr/>
          </a:p>
          <a:p>
            <a:pPr indent="-320040" lvl="0" marL="914400" rtl="0" algn="l">
              <a:spcBef>
                <a:spcPts val="0"/>
              </a:spcBef>
              <a:spcAft>
                <a:spcPts val="0"/>
              </a:spcAft>
              <a:buSzPts val="1440"/>
              <a:buChar char="-"/>
            </a:pPr>
            <a:r>
              <a:rPr lang="en-US"/>
              <a:t>Fundamental Investing</a:t>
            </a:r>
            <a:endParaRPr/>
          </a:p>
          <a:p>
            <a:pPr indent="0" lvl="0" marL="0" rtl="0" algn="l">
              <a:spcBef>
                <a:spcPts val="1000"/>
              </a:spcBef>
              <a:spcAft>
                <a:spcPts val="0"/>
              </a:spcAft>
              <a:buNone/>
            </a:pPr>
            <a:r>
              <a:rPr lang="en-US"/>
              <a:t>-&gt; How to choose?</a:t>
            </a:r>
            <a:endParaRPr/>
          </a:p>
          <a:p>
            <a:pPr indent="0" lvl="0" marL="0" rtl="0" algn="l">
              <a:spcBef>
                <a:spcPts val="1000"/>
              </a:spcBef>
              <a:spcAft>
                <a:spcPts val="0"/>
              </a:spcAft>
              <a:buNone/>
            </a:pPr>
            <a:r>
              <a:rPr lang="en-US"/>
              <a:t>	- undervalued companies</a:t>
            </a:r>
            <a:endParaRPr/>
          </a:p>
          <a:p>
            <a:pPr indent="0" lvl="0" marL="0" rtl="0" algn="l">
              <a:spcBef>
                <a:spcPts val="1000"/>
              </a:spcBef>
              <a:spcAft>
                <a:spcPts val="0"/>
              </a:spcAft>
              <a:buNone/>
            </a:pPr>
            <a:r>
              <a:rPr lang="en-US"/>
              <a:t>	- overvalued companies</a:t>
            </a:r>
            <a:endParaRPr/>
          </a:p>
          <a:p>
            <a:pPr indent="0" lvl="0" marL="0" rtl="0" algn="l">
              <a:spcBef>
                <a:spcPts val="1000"/>
              </a:spcBef>
              <a:spcAft>
                <a:spcPts val="0"/>
              </a:spcAft>
              <a:buNone/>
            </a:pPr>
            <a:r>
              <a:rPr lang="en-US"/>
              <a:t>	- ESG companies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8" name="Shape 1408"/>
        <p:cNvGrpSpPr/>
        <p:nvPr/>
      </p:nvGrpSpPr>
      <p:grpSpPr>
        <a:xfrm>
          <a:off x="0" y="0"/>
          <a:ext cx="0" cy="0"/>
          <a:chOff x="0" y="0"/>
          <a:chExt cx="0" cy="0"/>
        </a:xfrm>
      </p:grpSpPr>
      <p:sp>
        <p:nvSpPr>
          <p:cNvPr id="1409" name="Google Shape;1409;p125"/>
          <p:cNvSpPr txBox="1"/>
          <p:nvPr>
            <p:ph type="title"/>
          </p:nvPr>
        </p:nvSpPr>
        <p:spPr>
          <a:xfrm>
            <a:off x="2669000" y="24909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9600"/>
              <a:t>APPENDIX</a:t>
            </a:r>
            <a:endParaRPr sz="9600"/>
          </a:p>
        </p:txBody>
      </p:sp>
      <p:sp>
        <p:nvSpPr>
          <p:cNvPr id="1410" name="Google Shape;1410;p125"/>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126"/>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Appendix</a:t>
            </a:r>
            <a:endParaRPr/>
          </a:p>
        </p:txBody>
      </p:sp>
      <p:sp>
        <p:nvSpPr>
          <p:cNvPr id="1417" name="Google Shape;1417;p126"/>
          <p:cNvSpPr txBox="1"/>
          <p:nvPr>
            <p:ph idx="1" type="body"/>
          </p:nvPr>
        </p:nvSpPr>
        <p:spPr>
          <a:xfrm>
            <a:off x="677334" y="2160589"/>
            <a:ext cx="8596800" cy="388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12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Investing Indicators used by Technical Investors</a:t>
            </a:r>
            <a:endParaRPr/>
          </a:p>
        </p:txBody>
      </p:sp>
      <p:sp>
        <p:nvSpPr>
          <p:cNvPr id="1424" name="Google Shape;1424;p127"/>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40"/>
              <a:buNone/>
            </a:pPr>
            <a:r>
              <a:rPr lang="en-US" sz="3100">
                <a:solidFill>
                  <a:schemeClr val="dk1"/>
                </a:solidFill>
                <a:latin typeface="Times New Roman"/>
                <a:ea typeface="Times New Roman"/>
                <a:cs typeface="Times New Roman"/>
                <a:sym typeface="Times New Roman"/>
              </a:rPr>
              <a:t>Volume </a:t>
            </a:r>
            <a:endParaRPr sz="3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440"/>
              <a:buNone/>
            </a:pPr>
            <a:r>
              <a:rPr lang="en-US" sz="3100">
                <a:solidFill>
                  <a:schemeClr val="dk1"/>
                </a:solidFill>
                <a:latin typeface="Times New Roman"/>
                <a:ea typeface="Times New Roman"/>
                <a:cs typeface="Times New Roman"/>
                <a:sym typeface="Times New Roman"/>
              </a:rPr>
              <a:t>Momentum indicators  </a:t>
            </a:r>
            <a:endParaRPr sz="3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440"/>
              <a:buNone/>
            </a:pPr>
            <a:r>
              <a:rPr lang="en-US" sz="3100">
                <a:solidFill>
                  <a:schemeClr val="dk1"/>
                </a:solidFill>
                <a:latin typeface="Times New Roman"/>
                <a:ea typeface="Times New Roman"/>
                <a:cs typeface="Times New Roman"/>
                <a:sym typeface="Times New Roman"/>
              </a:rPr>
              <a:t>Oscillators </a:t>
            </a:r>
            <a:endParaRPr sz="3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US" sz="3100">
                <a:solidFill>
                  <a:schemeClr val="dk1"/>
                </a:solidFill>
                <a:latin typeface="Times New Roman"/>
                <a:ea typeface="Times New Roman"/>
                <a:cs typeface="Times New Roman"/>
                <a:sym typeface="Times New Roman"/>
              </a:rPr>
              <a:t>Moving Averages</a:t>
            </a:r>
            <a:endParaRPr sz="3100">
              <a:solidFill>
                <a:schemeClr val="dk1"/>
              </a:solidFill>
              <a:latin typeface="Times New Roman"/>
              <a:ea typeface="Times New Roman"/>
              <a:cs typeface="Times New Roman"/>
              <a:sym typeface="Times New Roman"/>
            </a:endParaRPr>
          </a:p>
          <a:p>
            <a:pPr indent="0" lvl="0" marL="0" rtl="0" algn="l">
              <a:lnSpc>
                <a:spcPct val="100000"/>
              </a:lnSpc>
              <a:spcBef>
                <a:spcPts val="1000"/>
              </a:spcBef>
              <a:spcAft>
                <a:spcPts val="0"/>
              </a:spcAft>
              <a:buSzPts val="144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128"/>
          <p:cNvSpPr txBox="1"/>
          <p:nvPr>
            <p:ph type="title"/>
          </p:nvPr>
        </p:nvSpPr>
        <p:spPr>
          <a:xfrm>
            <a:off x="693434" y="781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Volume </a:t>
            </a:r>
            <a:endParaRPr/>
          </a:p>
        </p:txBody>
      </p:sp>
      <p:sp>
        <p:nvSpPr>
          <p:cNvPr id="1431" name="Google Shape;1431;p128"/>
          <p:cNvSpPr txBox="1"/>
          <p:nvPr>
            <p:ph idx="1" type="body"/>
          </p:nvPr>
        </p:nvSpPr>
        <p:spPr>
          <a:xfrm>
            <a:off x="612900" y="1246991"/>
            <a:ext cx="8596800" cy="74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a:t>Number of buys and sells made in a period</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p:txBody>
      </p:sp>
      <p:pic>
        <p:nvPicPr>
          <p:cNvPr id="1432" name="Google Shape;1432;p128"/>
          <p:cNvPicPr preferRelativeResize="0"/>
          <p:nvPr/>
        </p:nvPicPr>
        <p:blipFill rotWithShape="1">
          <a:blip r:embed="rId3">
            <a:alphaModFix/>
          </a:blip>
          <a:srcRect b="0" l="0" r="0" t="0"/>
          <a:stretch/>
        </p:blipFill>
        <p:spPr>
          <a:xfrm>
            <a:off x="693425" y="2206475"/>
            <a:ext cx="9227673" cy="423517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pic>
        <p:nvPicPr>
          <p:cNvPr id="1438" name="Google Shape;1438;p129"/>
          <p:cNvPicPr preferRelativeResize="0"/>
          <p:nvPr/>
        </p:nvPicPr>
        <p:blipFill rotWithShape="1">
          <a:blip r:embed="rId3">
            <a:alphaModFix/>
          </a:blip>
          <a:srcRect b="0" l="0" r="0" t="0"/>
          <a:stretch/>
        </p:blipFill>
        <p:spPr>
          <a:xfrm>
            <a:off x="2945655" y="0"/>
            <a:ext cx="8817144" cy="3976750"/>
          </a:xfrm>
          <a:prstGeom prst="rect">
            <a:avLst/>
          </a:prstGeom>
          <a:noFill/>
          <a:ln>
            <a:noFill/>
          </a:ln>
        </p:spPr>
      </p:pic>
      <p:pic>
        <p:nvPicPr>
          <p:cNvPr id="1439" name="Google Shape;1439;p129"/>
          <p:cNvPicPr preferRelativeResize="0"/>
          <p:nvPr/>
        </p:nvPicPr>
        <p:blipFill rotWithShape="1">
          <a:blip r:embed="rId4">
            <a:alphaModFix/>
          </a:blip>
          <a:srcRect b="0" l="0" r="0" t="0"/>
          <a:stretch/>
        </p:blipFill>
        <p:spPr>
          <a:xfrm>
            <a:off x="0" y="3976750"/>
            <a:ext cx="7812574" cy="2837875"/>
          </a:xfrm>
          <a:prstGeom prst="rect">
            <a:avLst/>
          </a:prstGeom>
          <a:noFill/>
          <a:ln>
            <a:noFill/>
          </a:ln>
        </p:spPr>
      </p:pic>
      <p:sp>
        <p:nvSpPr>
          <p:cNvPr id="1440" name="Google Shape;1440;p129"/>
          <p:cNvSpPr txBox="1"/>
          <p:nvPr/>
        </p:nvSpPr>
        <p:spPr>
          <a:xfrm>
            <a:off x="534250" y="883650"/>
            <a:ext cx="2411400" cy="37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Trebuchet MS"/>
                <a:ea typeface="Trebuchet MS"/>
                <a:cs typeface="Trebuchet MS"/>
                <a:sym typeface="Trebuchet MS"/>
              </a:rPr>
              <a:t>Invitation homes</a:t>
            </a:r>
            <a:endParaRPr b="1" i="0" sz="1500" u="none" cap="none" strike="noStrike">
              <a:solidFill>
                <a:srgbClr val="000000"/>
              </a:solidFill>
              <a:latin typeface="Trebuchet MS"/>
              <a:ea typeface="Trebuchet MS"/>
              <a:cs typeface="Trebuchet MS"/>
              <a:sym typeface="Trebuchet MS"/>
            </a:endParaRPr>
          </a:p>
        </p:txBody>
      </p:sp>
      <p:sp>
        <p:nvSpPr>
          <p:cNvPr id="1441" name="Google Shape;1441;p129"/>
          <p:cNvSpPr txBox="1"/>
          <p:nvPr/>
        </p:nvSpPr>
        <p:spPr>
          <a:xfrm>
            <a:off x="7812575" y="4376575"/>
            <a:ext cx="3473100" cy="37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50"/>
              <a:buFont typeface="Arial"/>
              <a:buNone/>
            </a:pPr>
            <a:r>
              <a:rPr b="1" i="0" lang="en-US" sz="1350" u="none" cap="none" strike="noStrike">
                <a:solidFill>
                  <a:schemeClr val="dk1"/>
                </a:solidFill>
                <a:highlight>
                  <a:srgbClr val="FFFFFF"/>
                </a:highlight>
                <a:latin typeface="Arial"/>
                <a:ea typeface="Arial"/>
                <a:cs typeface="Arial"/>
                <a:sym typeface="Arial"/>
              </a:rPr>
              <a:t>Mitsubishi Electric Corporation (MIELF)</a:t>
            </a:r>
            <a:endParaRPr b="0" i="0" sz="1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130"/>
          <p:cNvSpPr txBox="1"/>
          <p:nvPr>
            <p:ph type="title"/>
          </p:nvPr>
        </p:nvSpPr>
        <p:spPr>
          <a:xfrm>
            <a:off x="677325" y="609600"/>
            <a:ext cx="8596800" cy="781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Reversals</a:t>
            </a:r>
            <a:endParaRPr/>
          </a:p>
        </p:txBody>
      </p:sp>
      <p:sp>
        <p:nvSpPr>
          <p:cNvPr id="1448" name="Google Shape;1448;p130"/>
          <p:cNvSpPr txBox="1"/>
          <p:nvPr>
            <p:ph idx="1" type="body"/>
          </p:nvPr>
        </p:nvSpPr>
        <p:spPr>
          <a:xfrm>
            <a:off x="677334" y="2045464"/>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a:t>The transition from an uptrend to a downtrend, as seen below</a:t>
            </a:r>
            <a:endParaRPr/>
          </a:p>
          <a:p>
            <a:pPr indent="0" lvl="0" marL="0" rtl="0" algn="l">
              <a:lnSpc>
                <a:spcPct val="100000"/>
              </a:lnSpc>
              <a:spcBef>
                <a:spcPts val="1000"/>
              </a:spcBef>
              <a:spcAft>
                <a:spcPts val="0"/>
              </a:spcAft>
              <a:buSzPts val="1440"/>
              <a:buNone/>
            </a:pPr>
            <a:r>
              <a:t/>
            </a:r>
            <a:endParaRPr/>
          </a:p>
        </p:txBody>
      </p:sp>
      <p:pic>
        <p:nvPicPr>
          <p:cNvPr id="1449" name="Google Shape;1449;p130"/>
          <p:cNvPicPr preferRelativeResize="0"/>
          <p:nvPr/>
        </p:nvPicPr>
        <p:blipFill rotWithShape="1">
          <a:blip r:embed="rId3">
            <a:alphaModFix/>
          </a:blip>
          <a:srcRect b="0" l="0" r="0" t="0"/>
          <a:stretch/>
        </p:blipFill>
        <p:spPr>
          <a:xfrm>
            <a:off x="677325" y="2937175"/>
            <a:ext cx="6299274" cy="32914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sp>
        <p:nvSpPr>
          <p:cNvPr id="1455" name="Google Shape;1455;p131"/>
          <p:cNvSpPr txBox="1"/>
          <p:nvPr>
            <p:ph type="title"/>
          </p:nvPr>
        </p:nvSpPr>
        <p:spPr>
          <a:xfrm>
            <a:off x="677325" y="287475"/>
            <a:ext cx="8596800" cy="81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Oscillators</a:t>
            </a:r>
            <a:endParaRPr/>
          </a:p>
        </p:txBody>
      </p:sp>
      <p:sp>
        <p:nvSpPr>
          <p:cNvPr id="1456" name="Google Shape;1456;p131"/>
          <p:cNvSpPr txBox="1"/>
          <p:nvPr>
            <p:ph idx="1" type="body"/>
          </p:nvPr>
        </p:nvSpPr>
        <p:spPr>
          <a:xfrm>
            <a:off x="677325" y="1037645"/>
            <a:ext cx="8596800" cy="2064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a:t>An indicator used to determine whether a stock is about to enter an upward trend or downward trend</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rPr lang="en-US"/>
              <a:t>Relative Strength Index - popular oscillator. Considered to be ready to enter a downward trend if the index is above 70, and upwards if index is below 30.</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p:txBody>
      </p:sp>
      <p:pic>
        <p:nvPicPr>
          <p:cNvPr id="1457" name="Google Shape;1457;p131"/>
          <p:cNvPicPr preferRelativeResize="0"/>
          <p:nvPr/>
        </p:nvPicPr>
        <p:blipFill rotWithShape="1">
          <a:blip r:embed="rId3">
            <a:alphaModFix/>
          </a:blip>
          <a:srcRect b="0" l="0" r="0" t="0"/>
          <a:stretch/>
        </p:blipFill>
        <p:spPr>
          <a:xfrm>
            <a:off x="751675" y="3102425"/>
            <a:ext cx="7990373" cy="34820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13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Momentum</a:t>
            </a:r>
            <a:endParaRPr/>
          </a:p>
        </p:txBody>
      </p:sp>
      <p:sp>
        <p:nvSpPr>
          <p:cNvPr id="1464" name="Google Shape;1464;p132"/>
          <p:cNvSpPr txBox="1"/>
          <p:nvPr>
            <p:ph idx="1" type="body"/>
          </p:nvPr>
        </p:nvSpPr>
        <p:spPr>
          <a:xfrm>
            <a:off x="677334" y="1488589"/>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a:t>Rate of change for a particular asset:* P</a:t>
            </a:r>
            <a:r>
              <a:rPr baseline="-25000" lang="en-US"/>
              <a:t>now </a:t>
            </a:r>
            <a:r>
              <a:rPr lang="en-US"/>
              <a:t> - P</a:t>
            </a:r>
            <a:r>
              <a:rPr baseline="-25000" lang="en-US"/>
              <a:t>last </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p:txBody>
      </p:sp>
      <p:pic>
        <p:nvPicPr>
          <p:cNvPr id="1465" name="Google Shape;1465;p132"/>
          <p:cNvPicPr preferRelativeResize="0"/>
          <p:nvPr/>
        </p:nvPicPr>
        <p:blipFill rotWithShape="1">
          <a:blip r:embed="rId3">
            <a:alphaModFix/>
          </a:blip>
          <a:srcRect b="0" l="0" r="0" t="0"/>
          <a:stretch/>
        </p:blipFill>
        <p:spPr>
          <a:xfrm>
            <a:off x="677325" y="2378575"/>
            <a:ext cx="8293403" cy="433799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133"/>
          <p:cNvSpPr txBox="1"/>
          <p:nvPr>
            <p:ph type="title"/>
          </p:nvPr>
        </p:nvSpPr>
        <p:spPr>
          <a:xfrm>
            <a:off x="664734" y="92675"/>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Moving Averages </a:t>
            </a:r>
            <a:endParaRPr/>
          </a:p>
        </p:txBody>
      </p:sp>
      <p:sp>
        <p:nvSpPr>
          <p:cNvPr id="1472" name="Google Shape;1472;p133"/>
          <p:cNvSpPr txBox="1"/>
          <p:nvPr>
            <p:ph idx="1" type="body"/>
          </p:nvPr>
        </p:nvSpPr>
        <p:spPr>
          <a:xfrm>
            <a:off x="0" y="782541"/>
            <a:ext cx="8596800" cy="744000"/>
          </a:xfrm>
          <a:prstGeom prst="rect">
            <a:avLst/>
          </a:prstGeom>
          <a:noFill/>
          <a:ln>
            <a:noFill/>
          </a:ln>
        </p:spPr>
        <p:txBody>
          <a:bodyPr anchorCtr="0" anchor="t" bIns="45700" lIns="91425" spcFirstLastPara="1" rIns="91425" wrap="square" tIns="45700">
            <a:noAutofit/>
          </a:bodyPr>
          <a:lstStyle/>
          <a:p>
            <a:pPr indent="-320040" lvl="0" marL="457200" rtl="0" algn="l">
              <a:lnSpc>
                <a:spcPct val="100000"/>
              </a:lnSpc>
              <a:spcBef>
                <a:spcPts val="1000"/>
              </a:spcBef>
              <a:spcAft>
                <a:spcPts val="0"/>
              </a:spcAft>
              <a:buSzPts val="1440"/>
              <a:buChar char="-"/>
            </a:pPr>
            <a:r>
              <a:rPr lang="en-US"/>
              <a:t>average price over a particular period of time (usually 14 days or 50 days)</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p:txBody>
      </p:sp>
      <p:pic>
        <p:nvPicPr>
          <p:cNvPr id="1473" name="Google Shape;1473;p133"/>
          <p:cNvPicPr preferRelativeResize="0"/>
          <p:nvPr/>
        </p:nvPicPr>
        <p:blipFill rotWithShape="1">
          <a:blip r:embed="rId3">
            <a:alphaModFix/>
          </a:blip>
          <a:srcRect b="0" l="0" r="0" t="0"/>
          <a:stretch/>
        </p:blipFill>
        <p:spPr>
          <a:xfrm>
            <a:off x="664734" y="1526676"/>
            <a:ext cx="8400475" cy="5331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pic>
        <p:nvPicPr>
          <p:cNvPr id="1001" name="Google Shape;1001;p71"/>
          <p:cNvPicPr preferRelativeResize="0"/>
          <p:nvPr/>
        </p:nvPicPr>
        <p:blipFill rotWithShape="1">
          <a:blip r:embed="rId3">
            <a:alphaModFix/>
          </a:blip>
          <a:srcRect b="5751" l="0" r="0" t="5760"/>
          <a:stretch/>
        </p:blipFill>
        <p:spPr>
          <a:xfrm>
            <a:off x="4063533" y="0"/>
            <a:ext cx="8128465" cy="6858000"/>
          </a:xfrm>
          <a:prstGeom prst="rect">
            <a:avLst/>
          </a:prstGeom>
          <a:noFill/>
          <a:ln>
            <a:noFill/>
          </a:ln>
        </p:spPr>
      </p:pic>
      <p:sp>
        <p:nvSpPr>
          <p:cNvPr id="1002" name="Google Shape;1002;p71"/>
          <p:cNvSpPr txBox="1"/>
          <p:nvPr>
            <p:ph type="title"/>
          </p:nvPr>
        </p:nvSpPr>
        <p:spPr>
          <a:xfrm>
            <a:off x="247133" y="469333"/>
            <a:ext cx="3577500" cy="5438400"/>
          </a:xfrm>
          <a:prstGeom prst="rect">
            <a:avLst/>
          </a:prstGeom>
        </p:spPr>
        <p:txBody>
          <a:bodyPr anchorCtr="0" anchor="t" bIns="45700" lIns="91425" spcFirstLastPara="1" rIns="91425" wrap="square" tIns="45700">
            <a:noAutofit/>
          </a:bodyPr>
          <a:lstStyle/>
          <a:p>
            <a:pPr indent="0" lvl="0" marL="0" marR="0" rtl="0" algn="l">
              <a:spcBef>
                <a:spcPts val="0"/>
              </a:spcBef>
              <a:spcAft>
                <a:spcPts val="0"/>
              </a:spcAft>
              <a:buNone/>
            </a:pPr>
            <a:r>
              <a:rPr lang="en-US"/>
              <a:t>Cont.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  	MINOR NOTE: </a:t>
            </a:r>
            <a:r>
              <a:rPr b="1" lang="en-US"/>
              <a:t>Exercise your rights as an owner</a:t>
            </a:r>
            <a:r>
              <a:rPr lang="en-US"/>
              <a:t>	</a:t>
            </a:r>
            <a:endParaRPr/>
          </a:p>
          <a:p>
            <a:pPr indent="-457200" lvl="0" marL="914400" rtl="0" algn="l">
              <a:spcBef>
                <a:spcPts val="0"/>
              </a:spcBef>
              <a:spcAft>
                <a:spcPts val="0"/>
              </a:spcAft>
              <a:buSzPts val="3600"/>
              <a:buAutoNum type="alphaLcParenR"/>
            </a:pPr>
            <a:r>
              <a:rPr lang="en-US"/>
              <a:t>vote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p:txBody>
      </p:sp>
    </p:spTree>
  </p:cSld>
  <p:clrMapOvr>
    <a:masterClrMapping/>
  </p:clrMapOvr>
  <mc:AlternateContent>
    <mc:Choice Requires="p14">
      <p:transition p14:dur="100">
        <p:fade thruBlk="1"/>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0" st="0"/>
                                            </p:txEl>
                                          </p:spTgt>
                                        </p:tgtEl>
                                        <p:attrNameLst>
                                          <p:attrName>style.visibility</p:attrName>
                                        </p:attrNameLst>
                                      </p:cBhvr>
                                      <p:to>
                                        <p:strVal val="visible"/>
                                      </p:to>
                                    </p:set>
                                    <p:animEffect filter="fade" transition="in">
                                      <p:cBhvr>
                                        <p:cTn dur="1000"/>
                                        <p:tgtEl>
                                          <p:spTgt spid="10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1" st="1"/>
                                            </p:txEl>
                                          </p:spTgt>
                                        </p:tgtEl>
                                        <p:attrNameLst>
                                          <p:attrName>style.visibility</p:attrName>
                                        </p:attrNameLst>
                                      </p:cBhvr>
                                      <p:to>
                                        <p:strVal val="visible"/>
                                      </p:to>
                                    </p:set>
                                    <p:animEffect filter="fade" transition="in">
                                      <p:cBhvr>
                                        <p:cTn dur="1000"/>
                                        <p:tgtEl>
                                          <p:spTgt spid="10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2" st="2"/>
                                            </p:txEl>
                                          </p:spTgt>
                                        </p:tgtEl>
                                        <p:attrNameLst>
                                          <p:attrName>style.visibility</p:attrName>
                                        </p:attrNameLst>
                                      </p:cBhvr>
                                      <p:to>
                                        <p:strVal val="visible"/>
                                      </p:to>
                                    </p:set>
                                    <p:animEffect filter="fade" transition="in">
                                      <p:cBhvr>
                                        <p:cTn dur="1000"/>
                                        <p:tgtEl>
                                          <p:spTgt spid="10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3" st="3"/>
                                            </p:txEl>
                                          </p:spTgt>
                                        </p:tgtEl>
                                        <p:attrNameLst>
                                          <p:attrName>style.visibility</p:attrName>
                                        </p:attrNameLst>
                                      </p:cBhvr>
                                      <p:to>
                                        <p:strVal val="visible"/>
                                      </p:to>
                                    </p:set>
                                    <p:animEffect filter="fade" transition="in">
                                      <p:cBhvr>
                                        <p:cTn dur="1000"/>
                                        <p:tgtEl>
                                          <p:spTgt spid="10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4" st="4"/>
                                            </p:txEl>
                                          </p:spTgt>
                                        </p:tgtEl>
                                        <p:attrNameLst>
                                          <p:attrName>style.visibility</p:attrName>
                                        </p:attrNameLst>
                                      </p:cBhvr>
                                      <p:to>
                                        <p:strVal val="visible"/>
                                      </p:to>
                                    </p:set>
                                    <p:animEffect filter="fade" transition="in">
                                      <p:cBhvr>
                                        <p:cTn dur="1000"/>
                                        <p:tgtEl>
                                          <p:spTgt spid="10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2">
                                            <p:txEl>
                                              <p:pRg end="5" st="5"/>
                                            </p:txEl>
                                          </p:spTgt>
                                        </p:tgtEl>
                                        <p:attrNameLst>
                                          <p:attrName>style.visibility</p:attrName>
                                        </p:attrNameLst>
                                      </p:cBhvr>
                                      <p:to>
                                        <p:strVal val="visible"/>
                                      </p:to>
                                    </p:set>
                                    <p:animEffect filter="fade" transition="in">
                                      <p:cBhvr>
                                        <p:cTn dur="1000"/>
                                        <p:tgtEl>
                                          <p:spTgt spid="100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sp>
        <p:nvSpPr>
          <p:cNvPr id="1478" name="Google Shape;1478;p134"/>
          <p:cNvSpPr txBox="1"/>
          <p:nvPr>
            <p:ph type="title"/>
          </p:nvPr>
        </p:nvSpPr>
        <p:spPr>
          <a:xfrm>
            <a:off x="415600" y="593367"/>
            <a:ext cx="11360700" cy="763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lang="en-US"/>
              <a:t>Market Orders </a:t>
            </a:r>
            <a:endParaRPr/>
          </a:p>
        </p:txBody>
      </p:sp>
      <p:sp>
        <p:nvSpPr>
          <p:cNvPr id="1479" name="Google Shape;1479;p134"/>
          <p:cNvSpPr txBox="1"/>
          <p:nvPr>
            <p:ph idx="1" type="body"/>
          </p:nvPr>
        </p:nvSpPr>
        <p:spPr>
          <a:xfrm>
            <a:off x="415600" y="1356875"/>
            <a:ext cx="11360700" cy="550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rPr lang="en-US"/>
              <a:t>Market order -&gt; buy a stock at the current price </a:t>
            </a:r>
            <a:endParaRPr/>
          </a:p>
          <a:p>
            <a:pPr indent="0" lvl="0" marL="0" rtl="0" algn="l">
              <a:lnSpc>
                <a:spcPct val="100000"/>
              </a:lnSpc>
              <a:spcBef>
                <a:spcPts val="1000"/>
              </a:spcBef>
              <a:spcAft>
                <a:spcPts val="0"/>
              </a:spcAft>
              <a:buSzPts val="1440"/>
              <a:buNone/>
            </a:pPr>
            <a:r>
              <a:t/>
            </a:r>
            <a:endParaRPr/>
          </a:p>
          <a:p>
            <a:pPr indent="457200" lvl="0" marL="0" rtl="0" algn="l">
              <a:lnSpc>
                <a:spcPct val="100000"/>
              </a:lnSpc>
              <a:spcBef>
                <a:spcPts val="1000"/>
              </a:spcBef>
              <a:spcAft>
                <a:spcPts val="0"/>
              </a:spcAft>
              <a:buSzPts val="1440"/>
              <a:buNone/>
            </a:pPr>
            <a:r>
              <a:rPr lang="en-US"/>
              <a:t>i.e JP Morgan is at (5$)</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rPr lang="en-US"/>
              <a:t>Market price is always changing</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rPr lang="en-US"/>
              <a:t>Stop Order -&gt; Buy a stock at a specific range (5$ or higher)</a:t>
            </a:r>
            <a:endParaRPr/>
          </a:p>
          <a:p>
            <a:pPr indent="0" lvl="0" marL="0" rtl="0" algn="l">
              <a:lnSpc>
                <a:spcPct val="100000"/>
              </a:lnSpc>
              <a:spcBef>
                <a:spcPts val="1000"/>
              </a:spcBef>
              <a:spcAft>
                <a:spcPts val="0"/>
              </a:spcAft>
              <a:buSzPts val="1440"/>
              <a:buNone/>
            </a:pPr>
            <a:r>
              <a:t/>
            </a:r>
            <a:endParaRPr/>
          </a:p>
          <a:p>
            <a:pPr indent="457200" lvl="0" marL="0" rtl="0" algn="l">
              <a:lnSpc>
                <a:spcPct val="100000"/>
              </a:lnSpc>
              <a:spcBef>
                <a:spcPts val="1000"/>
              </a:spcBef>
              <a:spcAft>
                <a:spcPts val="0"/>
              </a:spcAft>
              <a:buClr>
                <a:schemeClr val="dk1"/>
              </a:buClr>
              <a:buSzPts val="1100"/>
              <a:buFont typeface="Arial"/>
              <a:buNone/>
            </a:pPr>
            <a:r>
              <a:rPr lang="en-US"/>
              <a:t>i.e JP Morgan is at $5. as you order, it goes up $6.</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rPr lang="en-US"/>
              <a:t>Eliminates risk of swift changes</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135"/>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to stocks pick?!?!?!</a:t>
            </a:r>
            <a:endParaRPr/>
          </a:p>
        </p:txBody>
      </p:sp>
      <p:sp>
        <p:nvSpPr>
          <p:cNvPr id="1486" name="Google Shape;1486;p135"/>
          <p:cNvSpPr txBox="1"/>
          <p:nvPr>
            <p:ph idx="1" type="body"/>
          </p:nvPr>
        </p:nvSpPr>
        <p:spPr>
          <a:xfrm>
            <a:off x="677334" y="2160589"/>
            <a:ext cx="8596800" cy="3880800"/>
          </a:xfrm>
          <a:prstGeom prst="rect">
            <a:avLst/>
          </a:prstGeom>
        </p:spPr>
        <p:txBody>
          <a:bodyPr anchorCtr="0" anchor="t" bIns="45700" lIns="91425" spcFirstLastPara="1" rIns="91425" wrap="square" tIns="45700">
            <a:noAutofit/>
          </a:bodyPr>
          <a:lstStyle/>
          <a:p>
            <a:pPr indent="-320040" lvl="0" marL="457200" rtl="0" algn="l">
              <a:spcBef>
                <a:spcPts val="1000"/>
              </a:spcBef>
              <a:spcAft>
                <a:spcPts val="0"/>
              </a:spcAft>
              <a:buSzPts val="1440"/>
              <a:buChar char="-"/>
            </a:pPr>
            <a:r>
              <a:rPr lang="en-US"/>
              <a:t>lazy way: invest in an </a:t>
            </a:r>
            <a:r>
              <a:rPr b="1" lang="en-US"/>
              <a:t>index fund</a:t>
            </a:r>
            <a:r>
              <a:rPr lang="en-US"/>
              <a:t> - </a:t>
            </a:r>
            <a:endParaRPr/>
          </a:p>
          <a:p>
            <a:pPr indent="-320040" lvl="1" marL="914400" rtl="0" algn="l">
              <a:spcBef>
                <a:spcPts val="0"/>
              </a:spcBef>
              <a:spcAft>
                <a:spcPts val="0"/>
              </a:spcAft>
              <a:buSzPts val="1440"/>
              <a:buChar char="-"/>
            </a:pPr>
            <a:r>
              <a:rPr lang="en-US"/>
              <a:t>i.e. </a:t>
            </a:r>
            <a:r>
              <a:rPr lang="en-US"/>
              <a:t>S&amp;P 500</a:t>
            </a:r>
            <a:endParaRPr/>
          </a:p>
          <a:p>
            <a:pPr indent="-320040" lvl="1" marL="914400" rtl="0" algn="l">
              <a:spcBef>
                <a:spcPts val="0"/>
              </a:spcBef>
              <a:spcAft>
                <a:spcPts val="0"/>
              </a:spcAft>
              <a:buSzPts val="1440"/>
              <a:buChar char="-"/>
            </a:pPr>
            <a:r>
              <a:rPr lang="en-US"/>
              <a:t>index -&gt; tracks the up and down movement</a:t>
            </a:r>
            <a:endParaRPr/>
          </a:p>
          <a:p>
            <a:pPr indent="0" lvl="0" marL="0" rtl="0" algn="l">
              <a:spcBef>
                <a:spcPts val="1000"/>
              </a:spcBef>
              <a:spcAft>
                <a:spcPts val="0"/>
              </a:spcAft>
              <a:buNone/>
            </a:pPr>
            <a:r>
              <a:t/>
            </a:r>
            <a:endParaRPr/>
          </a:p>
          <a:p>
            <a:pPr indent="-320040" lvl="0" marL="457200" rtl="0" algn="l">
              <a:spcBef>
                <a:spcPts val="1000"/>
              </a:spcBef>
              <a:spcAft>
                <a:spcPts val="0"/>
              </a:spcAft>
              <a:buSzPts val="1440"/>
              <a:buChar char="-"/>
            </a:pPr>
            <a:r>
              <a:rPr lang="en-US"/>
              <a:t>mutual fund;</a:t>
            </a:r>
            <a:endParaRPr/>
          </a:p>
          <a:p>
            <a:pPr indent="0" lvl="0" marL="0" rtl="0" algn="l">
              <a:spcBef>
                <a:spcPts val="1000"/>
              </a:spcBef>
              <a:spcAft>
                <a:spcPts val="0"/>
              </a:spcAft>
              <a:buNone/>
            </a:pPr>
            <a:r>
              <a:t/>
            </a:r>
            <a:endParaRPr/>
          </a:p>
          <a:p>
            <a:pPr indent="-320040" lvl="0" marL="457200" rtl="0" algn="l">
              <a:spcBef>
                <a:spcPts val="1000"/>
              </a:spcBef>
              <a:spcAft>
                <a:spcPts val="0"/>
              </a:spcAft>
              <a:buSzPts val="1440"/>
              <a:buChar char="-"/>
            </a:pPr>
            <a:r>
              <a:rPr lang="en-US"/>
              <a:t>focus on one or two industries </a:t>
            </a:r>
            <a:r>
              <a:rPr lang="en-US"/>
              <a:t>you know best </a:t>
            </a:r>
            <a:endParaRPr/>
          </a:p>
          <a:p>
            <a:pPr indent="-320040" lvl="1" marL="914400" rtl="0" algn="l">
              <a:spcBef>
                <a:spcPts val="0"/>
              </a:spcBef>
              <a:spcAft>
                <a:spcPts val="0"/>
              </a:spcAft>
              <a:buSzPts val="1440"/>
              <a:buChar char="-"/>
            </a:pPr>
            <a:r>
              <a:rPr lang="en-US"/>
              <a:t>How to incorporate a </a:t>
            </a:r>
            <a:r>
              <a:rPr b="1" lang="en-US"/>
              <a:t>Technical Analysis?</a:t>
            </a:r>
            <a:endParaRPr b="1"/>
          </a:p>
          <a:p>
            <a:pPr indent="0" lvl="0" marL="0" rtl="0" algn="l">
              <a:spcBef>
                <a:spcPts val="1000"/>
              </a:spcBef>
              <a:spcAft>
                <a:spcPts val="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136"/>
          <p:cNvSpPr txBox="1"/>
          <p:nvPr>
            <p:ph type="title"/>
          </p:nvPr>
        </p:nvSpPr>
        <p:spPr>
          <a:xfrm>
            <a:off x="780533" y="338406"/>
            <a:ext cx="15147600" cy="1017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Should you invest in ESG?</a:t>
            </a:r>
            <a:endParaRPr/>
          </a:p>
        </p:txBody>
      </p:sp>
      <p:sp>
        <p:nvSpPr>
          <p:cNvPr id="1492" name="Google Shape;1492;p136"/>
          <p:cNvSpPr txBox="1"/>
          <p:nvPr>
            <p:ph idx="1" type="body"/>
          </p:nvPr>
        </p:nvSpPr>
        <p:spPr>
          <a:xfrm>
            <a:off x="554133" y="2048844"/>
            <a:ext cx="15147600" cy="6073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Is it worth it?</a:t>
            </a:r>
            <a:endParaRPr/>
          </a:p>
        </p:txBody>
      </p:sp>
      <p:pic>
        <p:nvPicPr>
          <p:cNvPr id="1493" name="Google Shape;1493;p136"/>
          <p:cNvPicPr preferRelativeResize="0"/>
          <p:nvPr/>
        </p:nvPicPr>
        <p:blipFill>
          <a:blip r:embed="rId3">
            <a:alphaModFix/>
          </a:blip>
          <a:stretch>
            <a:fillRect/>
          </a:stretch>
        </p:blipFill>
        <p:spPr>
          <a:xfrm>
            <a:off x="554125" y="1928875"/>
            <a:ext cx="9123799" cy="22987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137"/>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appendix</a:t>
            </a:r>
            <a:endParaRPr/>
          </a:p>
        </p:txBody>
      </p:sp>
      <p:sp>
        <p:nvSpPr>
          <p:cNvPr id="1500" name="Google Shape;1500;p137"/>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501" name="Google Shape;1501;p137"/>
          <p:cNvPicPr preferRelativeResize="0"/>
          <p:nvPr/>
        </p:nvPicPr>
        <p:blipFill>
          <a:blip r:embed="rId3">
            <a:alphaModFix/>
          </a:blip>
          <a:stretch>
            <a:fillRect/>
          </a:stretch>
        </p:blipFill>
        <p:spPr>
          <a:xfrm>
            <a:off x="831725" y="2457575"/>
            <a:ext cx="8763000" cy="31813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138"/>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5300"/>
              <a:t>UNUSED, OLD MATERIAL</a:t>
            </a:r>
            <a:endParaRPr sz="5300"/>
          </a:p>
          <a:p>
            <a:pPr indent="0" lvl="0" marL="0" rtl="0" algn="l">
              <a:spcBef>
                <a:spcPts val="0"/>
              </a:spcBef>
              <a:spcAft>
                <a:spcPts val="0"/>
              </a:spcAft>
              <a:buNone/>
            </a:pPr>
            <a:r>
              <a:rPr lang="en-US"/>
              <a:t> (FEEL FREE TO </a:t>
            </a:r>
            <a:endParaRPr/>
          </a:p>
          <a:p>
            <a:pPr indent="0" lvl="0" marL="0" rtl="0" algn="l">
              <a:spcBef>
                <a:spcPts val="0"/>
              </a:spcBef>
              <a:spcAft>
                <a:spcPts val="0"/>
              </a:spcAft>
              <a:buNone/>
            </a:pPr>
            <a:r>
              <a:rPr lang="en-US"/>
              <a:t>IGNORE)</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3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sz="3240"/>
              <a:t>Which company is the better investment (in terms of profit)? </a:t>
            </a:r>
            <a:br>
              <a:rPr lang="en-US" sz="3240"/>
            </a:br>
            <a:endParaRPr sz="3240"/>
          </a:p>
        </p:txBody>
      </p:sp>
    </p:spTree>
  </p:cSld>
  <p:clrMapOvr>
    <a:masterClrMapping/>
  </p:clrMapOvr>
  <mc:AlternateContent>
    <mc:Choice Requires="p14">
      <p:transition p14:dur="100">
        <p:fade thruBlk="1"/>
      </p:transition>
    </mc:Choice>
    <mc:Fallback>
      <p:transition>
        <p:fade/>
      </p:transition>
    </mc:Fallback>
  </mc:AlternateContent>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140"/>
          <p:cNvSpPr txBox="1"/>
          <p:nvPr>
            <p:ph idx="1" type="body"/>
          </p:nvPr>
        </p:nvSpPr>
        <p:spPr>
          <a:xfrm>
            <a:off x="181516" y="842392"/>
            <a:ext cx="4349100" cy="58134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SzPts val="2532"/>
              <a:buChar char="►"/>
            </a:pPr>
            <a:r>
              <a:rPr lang="en-US" sz="2865"/>
              <a:t>Facebook</a:t>
            </a:r>
            <a:endParaRPr sz="3565"/>
          </a:p>
          <a:p>
            <a:pPr indent="0" lvl="0" marL="0" rtl="0" algn="l">
              <a:lnSpc>
                <a:spcPct val="90000"/>
              </a:lnSpc>
              <a:spcBef>
                <a:spcPts val="0"/>
              </a:spcBef>
              <a:spcAft>
                <a:spcPts val="0"/>
              </a:spcAft>
              <a:buSzPts val="1440"/>
              <a:buNone/>
            </a:pPr>
            <a:r>
              <a:t/>
            </a:r>
            <a:endParaRPr sz="1665"/>
          </a:p>
          <a:p>
            <a:pPr indent="-342900" lvl="0" marL="342900" rtl="0" algn="l">
              <a:lnSpc>
                <a:spcPct val="90000"/>
              </a:lnSpc>
              <a:spcBef>
                <a:spcPts val="1000"/>
              </a:spcBef>
              <a:spcAft>
                <a:spcPts val="0"/>
              </a:spcAft>
              <a:buSzPts val="1332"/>
              <a:buChar char="►"/>
            </a:pPr>
            <a:r>
              <a:rPr lang="en-US" sz="1665"/>
              <a:t>Jan 2018: $179</a:t>
            </a:r>
            <a:endParaRPr/>
          </a:p>
          <a:p>
            <a:pPr indent="-342900" lvl="0" marL="342900" rtl="0" algn="l">
              <a:lnSpc>
                <a:spcPct val="90000"/>
              </a:lnSpc>
              <a:spcBef>
                <a:spcPts val="1000"/>
              </a:spcBef>
              <a:spcAft>
                <a:spcPts val="0"/>
              </a:spcAft>
              <a:buSzPts val="1332"/>
              <a:buChar char="►"/>
            </a:pPr>
            <a:r>
              <a:rPr lang="en-US" sz="1665"/>
              <a:t>Jan 2019: $143</a:t>
            </a:r>
            <a:endParaRPr sz="1665"/>
          </a:p>
          <a:p>
            <a:pPr indent="-342900" lvl="0" marL="342900" rtl="0" algn="l">
              <a:lnSpc>
                <a:spcPct val="90000"/>
              </a:lnSpc>
              <a:spcBef>
                <a:spcPts val="1000"/>
              </a:spcBef>
              <a:spcAft>
                <a:spcPts val="0"/>
              </a:spcAft>
              <a:buSzPts val="1665"/>
              <a:buChar char="►"/>
            </a:pPr>
            <a:r>
              <a:rPr lang="en-US" sz="1665"/>
              <a:t>Nov 2019:?????????????????????</a:t>
            </a:r>
            <a:endParaRPr sz="1665"/>
          </a:p>
          <a:p>
            <a:pPr indent="0" lvl="0" marL="342900" rtl="0" algn="l">
              <a:lnSpc>
                <a:spcPct val="90000"/>
              </a:lnSpc>
              <a:spcBef>
                <a:spcPts val="1000"/>
              </a:spcBef>
              <a:spcAft>
                <a:spcPts val="0"/>
              </a:spcAft>
              <a:buSzPts val="1440"/>
              <a:buNone/>
            </a:pPr>
            <a:r>
              <a:t/>
            </a:r>
            <a:endParaRPr/>
          </a:p>
          <a:p>
            <a:pPr indent="-258318" lvl="0" marL="342900" rtl="0" algn="l">
              <a:lnSpc>
                <a:spcPct val="90000"/>
              </a:lnSpc>
              <a:spcBef>
                <a:spcPts val="1000"/>
              </a:spcBef>
              <a:spcAft>
                <a:spcPts val="0"/>
              </a:spcAft>
              <a:buSzPts val="1332"/>
              <a:buNone/>
            </a:pPr>
            <a:r>
              <a:t/>
            </a:r>
            <a:endParaRPr sz="1665"/>
          </a:p>
          <a:p>
            <a:pPr indent="-258318" lvl="0" marL="342900" rtl="0" algn="l">
              <a:lnSpc>
                <a:spcPct val="90000"/>
              </a:lnSpc>
              <a:spcBef>
                <a:spcPts val="1000"/>
              </a:spcBef>
              <a:spcAft>
                <a:spcPts val="0"/>
              </a:spcAft>
              <a:buSzPts val="1332"/>
              <a:buNone/>
            </a:pPr>
            <a:r>
              <a:t/>
            </a:r>
            <a:endParaRPr sz="1665"/>
          </a:p>
          <a:p>
            <a:pPr indent="-342900" lvl="0" marL="342900" rtl="0" algn="l">
              <a:lnSpc>
                <a:spcPct val="90000"/>
              </a:lnSpc>
              <a:spcBef>
                <a:spcPts val="1000"/>
              </a:spcBef>
              <a:spcAft>
                <a:spcPts val="0"/>
              </a:spcAft>
              <a:buSzPts val="2332"/>
              <a:buChar char="►"/>
            </a:pPr>
            <a:r>
              <a:rPr lang="en-US" sz="2665"/>
              <a:t>Amazon</a:t>
            </a:r>
            <a:endParaRPr sz="2665"/>
          </a:p>
          <a:p>
            <a:pPr indent="0" lvl="0" marL="0" rtl="0" algn="l">
              <a:lnSpc>
                <a:spcPct val="90000"/>
              </a:lnSpc>
              <a:spcBef>
                <a:spcPts val="1000"/>
              </a:spcBef>
              <a:spcAft>
                <a:spcPts val="0"/>
              </a:spcAft>
              <a:buSzPts val="1440"/>
              <a:buNone/>
            </a:pPr>
            <a:r>
              <a:t/>
            </a:r>
            <a:endParaRPr sz="1665"/>
          </a:p>
          <a:p>
            <a:pPr indent="-342900" lvl="0" marL="342900" rtl="0" algn="l">
              <a:lnSpc>
                <a:spcPct val="90000"/>
              </a:lnSpc>
              <a:spcBef>
                <a:spcPts val="1000"/>
              </a:spcBef>
              <a:spcAft>
                <a:spcPts val="0"/>
              </a:spcAft>
              <a:buSzPts val="1332"/>
              <a:buChar char="►"/>
            </a:pPr>
            <a:r>
              <a:rPr lang="en-US" sz="1665"/>
              <a:t>Jan 2018: $1229</a:t>
            </a:r>
            <a:endParaRPr/>
          </a:p>
          <a:p>
            <a:pPr indent="-342900" lvl="0" marL="342900" rtl="0" algn="l">
              <a:lnSpc>
                <a:spcPct val="90000"/>
              </a:lnSpc>
              <a:spcBef>
                <a:spcPts val="1000"/>
              </a:spcBef>
              <a:spcAft>
                <a:spcPts val="0"/>
              </a:spcAft>
              <a:buSzPts val="1332"/>
              <a:buChar char="►"/>
            </a:pPr>
            <a:r>
              <a:rPr lang="en-US" sz="1665"/>
              <a:t>Jan 2019: $1602</a:t>
            </a:r>
            <a:endParaRPr sz="1665"/>
          </a:p>
          <a:p>
            <a:pPr indent="-342900" lvl="0" marL="342900" rtl="0" algn="l">
              <a:lnSpc>
                <a:spcPct val="90000"/>
              </a:lnSpc>
              <a:spcBef>
                <a:spcPts val="1000"/>
              </a:spcBef>
              <a:spcAft>
                <a:spcPts val="0"/>
              </a:spcAft>
              <a:buSzPts val="1665"/>
              <a:buChar char="►"/>
            </a:pPr>
            <a:r>
              <a:rPr lang="en-US" sz="1665"/>
              <a:t>Nov 2019:?????????????????????</a:t>
            </a:r>
            <a:endParaRPr sz="1665"/>
          </a:p>
          <a:p>
            <a:pPr indent="0" lvl="0" marL="0" rtl="0" algn="l">
              <a:lnSpc>
                <a:spcPct val="90000"/>
              </a:lnSpc>
              <a:spcBef>
                <a:spcPts val="1000"/>
              </a:spcBef>
              <a:spcAft>
                <a:spcPts val="0"/>
              </a:spcAft>
              <a:buSzPts val="1440"/>
              <a:buNone/>
            </a:pPr>
            <a:r>
              <a:t/>
            </a:r>
            <a:endParaRPr sz="1665"/>
          </a:p>
          <a:p>
            <a:pPr indent="0" lvl="0" marL="0" rtl="0" algn="l">
              <a:lnSpc>
                <a:spcPct val="90000"/>
              </a:lnSpc>
              <a:spcBef>
                <a:spcPts val="1000"/>
              </a:spcBef>
              <a:spcAft>
                <a:spcPts val="0"/>
              </a:spcAft>
              <a:buSzPts val="1440"/>
              <a:buNone/>
            </a:pPr>
            <a:r>
              <a:t/>
            </a:r>
            <a:endParaRPr sz="1665"/>
          </a:p>
          <a:p>
            <a:pPr indent="-258318" lvl="0" marL="342900" rtl="0" algn="l">
              <a:lnSpc>
                <a:spcPct val="90000"/>
              </a:lnSpc>
              <a:spcBef>
                <a:spcPts val="1000"/>
              </a:spcBef>
              <a:spcAft>
                <a:spcPts val="0"/>
              </a:spcAft>
              <a:buSzPts val="1332"/>
              <a:buNone/>
            </a:pPr>
            <a:r>
              <a:t/>
            </a:r>
            <a:endParaRPr sz="1665"/>
          </a:p>
          <a:p>
            <a:pPr indent="0" lvl="0" marL="342900" rtl="0" algn="l">
              <a:lnSpc>
                <a:spcPct val="90000"/>
              </a:lnSpc>
              <a:spcBef>
                <a:spcPts val="1000"/>
              </a:spcBef>
              <a:spcAft>
                <a:spcPts val="0"/>
              </a:spcAft>
              <a:buSzPts val="1440"/>
              <a:buNone/>
            </a:pPr>
            <a:r>
              <a:t/>
            </a:r>
            <a:endParaRPr/>
          </a:p>
          <a:p>
            <a:pPr indent="-258318" lvl="0" marL="342900" rtl="0" algn="l">
              <a:lnSpc>
                <a:spcPct val="90000"/>
              </a:lnSpc>
              <a:spcBef>
                <a:spcPts val="1000"/>
              </a:spcBef>
              <a:spcAft>
                <a:spcPts val="0"/>
              </a:spcAft>
              <a:buSzPts val="1332"/>
              <a:buNone/>
            </a:pPr>
            <a:r>
              <a:t/>
            </a:r>
            <a:endParaRPr sz="1665"/>
          </a:p>
          <a:p>
            <a:pPr indent="-258318" lvl="0" marL="342900" rtl="0" algn="l">
              <a:lnSpc>
                <a:spcPct val="90000"/>
              </a:lnSpc>
              <a:spcBef>
                <a:spcPts val="1000"/>
              </a:spcBef>
              <a:spcAft>
                <a:spcPts val="0"/>
              </a:spcAft>
              <a:buSzPts val="1332"/>
              <a:buNone/>
            </a:pPr>
            <a:r>
              <a:t/>
            </a:r>
            <a:endParaRPr sz="1665"/>
          </a:p>
          <a:p>
            <a:pPr indent="-258318" lvl="0" marL="342900" rtl="0" algn="l">
              <a:lnSpc>
                <a:spcPct val="90000"/>
              </a:lnSpc>
              <a:spcBef>
                <a:spcPts val="1000"/>
              </a:spcBef>
              <a:spcAft>
                <a:spcPts val="0"/>
              </a:spcAft>
              <a:buSzPts val="1332"/>
              <a:buNone/>
            </a:pPr>
            <a:r>
              <a:t/>
            </a:r>
            <a:endParaRPr sz="1665"/>
          </a:p>
          <a:p>
            <a:pPr indent="-258318" lvl="0" marL="342900" rtl="0" algn="l">
              <a:lnSpc>
                <a:spcPct val="90000"/>
              </a:lnSpc>
              <a:spcBef>
                <a:spcPts val="1000"/>
              </a:spcBef>
              <a:spcAft>
                <a:spcPts val="0"/>
              </a:spcAft>
              <a:buSzPts val="1332"/>
              <a:buNone/>
            </a:pPr>
            <a:r>
              <a:t/>
            </a:r>
            <a:endParaRPr sz="1665"/>
          </a:p>
          <a:p>
            <a:pPr indent="-258318" lvl="0" marL="342900" rtl="0" algn="l">
              <a:lnSpc>
                <a:spcPct val="90000"/>
              </a:lnSpc>
              <a:spcBef>
                <a:spcPts val="1000"/>
              </a:spcBef>
              <a:spcAft>
                <a:spcPts val="0"/>
              </a:spcAft>
              <a:buSzPts val="1332"/>
              <a:buNone/>
            </a:pPr>
            <a:r>
              <a:t/>
            </a:r>
            <a:endParaRPr sz="1665"/>
          </a:p>
        </p:txBody>
      </p:sp>
      <p:pic>
        <p:nvPicPr>
          <p:cNvPr id="1519" name="Google Shape;1519;p140"/>
          <p:cNvPicPr preferRelativeResize="0"/>
          <p:nvPr/>
        </p:nvPicPr>
        <p:blipFill rotWithShape="1">
          <a:blip r:embed="rId3">
            <a:alphaModFix/>
          </a:blip>
          <a:srcRect b="0" l="0" r="0" t="0"/>
          <a:stretch/>
        </p:blipFill>
        <p:spPr>
          <a:xfrm>
            <a:off x="3277673" y="0"/>
            <a:ext cx="8299850" cy="3530601"/>
          </a:xfrm>
          <a:prstGeom prst="rect">
            <a:avLst/>
          </a:prstGeom>
          <a:noFill/>
          <a:ln>
            <a:noFill/>
          </a:ln>
        </p:spPr>
      </p:pic>
      <p:pic>
        <p:nvPicPr>
          <p:cNvPr id="1520" name="Google Shape;1520;p140"/>
          <p:cNvPicPr preferRelativeResize="0"/>
          <p:nvPr/>
        </p:nvPicPr>
        <p:blipFill rotWithShape="1">
          <a:blip r:embed="rId4">
            <a:alphaModFix/>
          </a:blip>
          <a:srcRect b="0" l="0" r="0" t="0"/>
          <a:stretch/>
        </p:blipFill>
        <p:spPr>
          <a:xfrm>
            <a:off x="3277673" y="3429000"/>
            <a:ext cx="8299849" cy="3429074"/>
          </a:xfrm>
          <a:prstGeom prst="rect">
            <a:avLst/>
          </a:prstGeom>
          <a:noFill/>
          <a:ln>
            <a:noFill/>
          </a:ln>
        </p:spPr>
      </p:pic>
      <p:sp>
        <p:nvSpPr>
          <p:cNvPr id="1521" name="Google Shape;1521;p140"/>
          <p:cNvSpPr/>
          <p:nvPr/>
        </p:nvSpPr>
        <p:spPr>
          <a:xfrm>
            <a:off x="8180225" y="0"/>
            <a:ext cx="3396900" cy="6858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522" name="Google Shape;1522;p140"/>
          <p:cNvSpPr txBox="1"/>
          <p:nvPr/>
        </p:nvSpPr>
        <p:spPr>
          <a:xfrm>
            <a:off x="2414954" y="3235569"/>
            <a:ext cx="184731"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523" name="Google Shape;1523;p140"/>
          <p:cNvSpPr/>
          <p:nvPr/>
        </p:nvSpPr>
        <p:spPr>
          <a:xfrm>
            <a:off x="3420700" y="101600"/>
            <a:ext cx="1422900" cy="1062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524" name="Google Shape;1524;p140"/>
          <p:cNvSpPr/>
          <p:nvPr/>
        </p:nvSpPr>
        <p:spPr>
          <a:xfrm>
            <a:off x="3420707" y="3530598"/>
            <a:ext cx="1422900" cy="11871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141"/>
          <p:cNvSpPr txBox="1"/>
          <p:nvPr>
            <p:ph idx="1" type="body"/>
          </p:nvPr>
        </p:nvSpPr>
        <p:spPr>
          <a:xfrm>
            <a:off x="-123423" y="605455"/>
            <a:ext cx="8596800" cy="3429000"/>
          </a:xfrm>
          <a:prstGeom prst="rect">
            <a:avLst/>
          </a:prstGeom>
          <a:noFill/>
          <a:ln>
            <a:noFill/>
          </a:ln>
        </p:spPr>
        <p:txBody>
          <a:bodyPr anchorCtr="0" anchor="t" bIns="45700" lIns="91425" spcFirstLastPara="1" rIns="91425" wrap="square" tIns="45700">
            <a:noAutofit/>
          </a:bodyPr>
          <a:lstStyle/>
          <a:p>
            <a:pPr indent="-342900" lvl="0" marL="342900" rtl="0" algn="l">
              <a:lnSpc>
                <a:spcPct val="60000"/>
              </a:lnSpc>
              <a:spcBef>
                <a:spcPts val="0"/>
              </a:spcBef>
              <a:spcAft>
                <a:spcPts val="0"/>
              </a:spcAft>
              <a:buSzPts val="1332"/>
              <a:buChar char="►"/>
            </a:pPr>
            <a:r>
              <a:rPr lang="en-US" sz="1540"/>
              <a:t>Facebook rises from 143 to 193</a:t>
            </a:r>
            <a:endParaRPr sz="1540"/>
          </a:p>
          <a:p>
            <a:pPr indent="0" lvl="0" marL="0" rtl="0" algn="l">
              <a:lnSpc>
                <a:spcPct val="60000"/>
              </a:lnSpc>
              <a:spcBef>
                <a:spcPts val="0"/>
              </a:spcBef>
              <a:spcAft>
                <a:spcPts val="0"/>
              </a:spcAft>
              <a:buSzPts val="1440"/>
              <a:buNone/>
            </a:pPr>
            <a:r>
              <a:t/>
            </a:r>
            <a:endParaRPr sz="1540"/>
          </a:p>
          <a:p>
            <a:pPr indent="0" lvl="0" marL="0" rtl="0" algn="l">
              <a:lnSpc>
                <a:spcPct val="60000"/>
              </a:lnSpc>
              <a:spcBef>
                <a:spcPts val="0"/>
              </a:spcBef>
              <a:spcAft>
                <a:spcPts val="0"/>
              </a:spcAft>
              <a:buSzPts val="1440"/>
              <a:buNone/>
            </a:pPr>
            <a:r>
              <a:t/>
            </a:r>
            <a:endParaRPr sz="1540"/>
          </a:p>
          <a:p>
            <a:pPr indent="0" lvl="0" marL="0" rtl="0" algn="l">
              <a:lnSpc>
                <a:spcPct val="60000"/>
              </a:lnSpc>
              <a:spcBef>
                <a:spcPts val="0"/>
              </a:spcBef>
              <a:spcAft>
                <a:spcPts val="0"/>
              </a:spcAft>
              <a:buSzPts val="1440"/>
              <a:buNone/>
            </a:pPr>
            <a:r>
              <a:t/>
            </a:r>
            <a:endParaRPr sz="1540"/>
          </a:p>
          <a:p>
            <a:pPr indent="0" lvl="0" marL="0" rtl="0" algn="l">
              <a:lnSpc>
                <a:spcPct val="60000"/>
              </a:lnSpc>
              <a:spcBef>
                <a:spcPts val="0"/>
              </a:spcBef>
              <a:spcAft>
                <a:spcPts val="0"/>
              </a:spcAft>
              <a:buSzPts val="1440"/>
              <a:buNone/>
            </a:pPr>
            <a:r>
              <a:t/>
            </a:r>
            <a:endParaRPr sz="1540"/>
          </a:p>
          <a:p>
            <a:pPr indent="0" lvl="0" marL="457200" rtl="0" algn="l">
              <a:lnSpc>
                <a:spcPct val="60000"/>
              </a:lnSpc>
              <a:spcBef>
                <a:spcPts val="0"/>
              </a:spcBef>
              <a:spcAft>
                <a:spcPts val="0"/>
              </a:spcAft>
              <a:buSzPts val="1440"/>
              <a:buNone/>
            </a:pPr>
            <a:r>
              <a:t/>
            </a:r>
            <a:endParaRPr sz="1540"/>
          </a:p>
          <a:p>
            <a:pPr indent="-258318" lvl="0" marL="342900" rtl="0" algn="l">
              <a:lnSpc>
                <a:spcPct val="60000"/>
              </a:lnSpc>
              <a:spcBef>
                <a:spcPts val="1000"/>
              </a:spcBef>
              <a:spcAft>
                <a:spcPts val="0"/>
              </a:spcAft>
              <a:buSzPts val="1332"/>
              <a:buNone/>
            </a:pPr>
            <a:r>
              <a:t/>
            </a:r>
            <a:endParaRPr sz="1540"/>
          </a:p>
          <a:p>
            <a:pPr indent="-258318" lvl="0" marL="342900" rtl="0" algn="l">
              <a:lnSpc>
                <a:spcPct val="60000"/>
              </a:lnSpc>
              <a:spcBef>
                <a:spcPts val="1000"/>
              </a:spcBef>
              <a:spcAft>
                <a:spcPts val="0"/>
              </a:spcAft>
              <a:buSzPts val="1332"/>
              <a:buNone/>
            </a:pPr>
            <a:r>
              <a:t/>
            </a:r>
            <a:endParaRPr sz="1540"/>
          </a:p>
          <a:p>
            <a:pPr indent="-258318" lvl="0" marL="342900" rtl="0" algn="l">
              <a:lnSpc>
                <a:spcPct val="60000"/>
              </a:lnSpc>
              <a:spcBef>
                <a:spcPts val="1000"/>
              </a:spcBef>
              <a:spcAft>
                <a:spcPts val="0"/>
              </a:spcAft>
              <a:buSzPts val="1332"/>
              <a:buNone/>
            </a:pPr>
            <a:r>
              <a:t/>
            </a:r>
            <a:endParaRPr sz="1540"/>
          </a:p>
          <a:p>
            <a:pPr indent="-258318" lvl="0" marL="342900" rtl="0" algn="l">
              <a:lnSpc>
                <a:spcPct val="60000"/>
              </a:lnSpc>
              <a:spcBef>
                <a:spcPts val="1000"/>
              </a:spcBef>
              <a:spcAft>
                <a:spcPts val="0"/>
              </a:spcAft>
              <a:buSzPts val="1332"/>
              <a:buNone/>
            </a:pPr>
            <a:r>
              <a:t/>
            </a:r>
            <a:endParaRPr sz="1540"/>
          </a:p>
          <a:p>
            <a:pPr indent="-258318" lvl="0" marL="342900" rtl="0" algn="l">
              <a:lnSpc>
                <a:spcPct val="60000"/>
              </a:lnSpc>
              <a:spcBef>
                <a:spcPts val="1000"/>
              </a:spcBef>
              <a:spcAft>
                <a:spcPts val="0"/>
              </a:spcAft>
              <a:buSzPts val="1332"/>
              <a:buNone/>
            </a:pPr>
            <a:r>
              <a:t/>
            </a:r>
            <a:endParaRPr sz="1540"/>
          </a:p>
          <a:p>
            <a:pPr indent="-258318" lvl="0" marL="342900" rtl="0" algn="l">
              <a:lnSpc>
                <a:spcPct val="60000"/>
              </a:lnSpc>
              <a:spcBef>
                <a:spcPts val="1000"/>
              </a:spcBef>
              <a:spcAft>
                <a:spcPts val="0"/>
              </a:spcAft>
              <a:buSzPts val="1332"/>
              <a:buNone/>
            </a:pPr>
            <a:r>
              <a:t/>
            </a:r>
            <a:endParaRPr sz="1540"/>
          </a:p>
          <a:p>
            <a:pPr indent="-258318" lvl="0" marL="342900" rtl="0" algn="l">
              <a:lnSpc>
                <a:spcPct val="60000"/>
              </a:lnSpc>
              <a:spcBef>
                <a:spcPts val="1000"/>
              </a:spcBef>
              <a:spcAft>
                <a:spcPts val="0"/>
              </a:spcAft>
              <a:buSzPts val="1332"/>
              <a:buNone/>
            </a:pPr>
            <a:r>
              <a:t/>
            </a:r>
            <a:endParaRPr sz="1540"/>
          </a:p>
          <a:p>
            <a:pPr indent="-342900" lvl="0" marL="342900" rtl="0" algn="l">
              <a:lnSpc>
                <a:spcPct val="60000"/>
              </a:lnSpc>
              <a:spcBef>
                <a:spcPts val="1000"/>
              </a:spcBef>
              <a:spcAft>
                <a:spcPts val="0"/>
              </a:spcAft>
              <a:buSzPts val="1332"/>
              <a:buChar char="►"/>
            </a:pPr>
            <a:r>
              <a:rPr lang="en-US" sz="1540"/>
              <a:t>Amazon rises </a:t>
            </a:r>
            <a:endParaRPr sz="1665"/>
          </a:p>
          <a:p>
            <a:pPr indent="0" lvl="0" marL="342900" rtl="0" algn="l">
              <a:lnSpc>
                <a:spcPct val="60000"/>
              </a:lnSpc>
              <a:spcBef>
                <a:spcPts val="1000"/>
              </a:spcBef>
              <a:spcAft>
                <a:spcPts val="0"/>
              </a:spcAft>
              <a:buSzPts val="1440"/>
              <a:buNone/>
            </a:pPr>
            <a:r>
              <a:rPr lang="en-US" sz="1540"/>
              <a:t>from $1602 to $1754!</a:t>
            </a:r>
            <a:endParaRPr sz="1540"/>
          </a:p>
          <a:p>
            <a:pPr indent="0" lvl="0" marL="0" rtl="0" algn="l">
              <a:lnSpc>
                <a:spcPct val="60000"/>
              </a:lnSpc>
              <a:spcBef>
                <a:spcPts val="1000"/>
              </a:spcBef>
              <a:spcAft>
                <a:spcPts val="0"/>
              </a:spcAft>
              <a:buSzPts val="1440"/>
              <a:buNone/>
            </a:pPr>
            <a:r>
              <a:t/>
            </a:r>
            <a:endParaRPr sz="1540"/>
          </a:p>
          <a:p>
            <a:pPr indent="-258318" lvl="0" marL="342900" rtl="0" algn="l">
              <a:lnSpc>
                <a:spcPct val="60000"/>
              </a:lnSpc>
              <a:spcBef>
                <a:spcPts val="1000"/>
              </a:spcBef>
              <a:spcAft>
                <a:spcPts val="0"/>
              </a:spcAft>
              <a:buSzPts val="1332"/>
              <a:buNone/>
            </a:pPr>
            <a:r>
              <a:t/>
            </a:r>
            <a:endParaRPr sz="1540"/>
          </a:p>
          <a:p>
            <a:pPr indent="-258318" lvl="0" marL="342900" rtl="0" algn="l">
              <a:lnSpc>
                <a:spcPct val="60000"/>
              </a:lnSpc>
              <a:spcBef>
                <a:spcPts val="1000"/>
              </a:spcBef>
              <a:spcAft>
                <a:spcPts val="0"/>
              </a:spcAft>
              <a:buSzPts val="1332"/>
              <a:buNone/>
            </a:pPr>
            <a:r>
              <a:t/>
            </a:r>
            <a:endParaRPr sz="1540"/>
          </a:p>
          <a:p>
            <a:pPr indent="-258318" lvl="0" marL="342900" rtl="0" algn="l">
              <a:lnSpc>
                <a:spcPct val="60000"/>
              </a:lnSpc>
              <a:spcBef>
                <a:spcPts val="1000"/>
              </a:spcBef>
              <a:spcAft>
                <a:spcPts val="0"/>
              </a:spcAft>
              <a:buSzPts val="1332"/>
              <a:buNone/>
            </a:pPr>
            <a:r>
              <a:t/>
            </a:r>
            <a:endParaRPr sz="1540"/>
          </a:p>
        </p:txBody>
      </p:sp>
      <p:pic>
        <p:nvPicPr>
          <p:cNvPr id="1531" name="Google Shape;1531;p141"/>
          <p:cNvPicPr preferRelativeResize="0"/>
          <p:nvPr/>
        </p:nvPicPr>
        <p:blipFill rotWithShape="1">
          <a:blip r:embed="rId3">
            <a:alphaModFix/>
          </a:blip>
          <a:srcRect b="0" l="0" r="0" t="0"/>
          <a:stretch/>
        </p:blipFill>
        <p:spPr>
          <a:xfrm>
            <a:off x="3595200" y="0"/>
            <a:ext cx="8596802" cy="3530601"/>
          </a:xfrm>
          <a:prstGeom prst="rect">
            <a:avLst/>
          </a:prstGeom>
          <a:noFill/>
          <a:ln>
            <a:noFill/>
          </a:ln>
        </p:spPr>
      </p:pic>
      <p:pic>
        <p:nvPicPr>
          <p:cNvPr id="1532" name="Google Shape;1532;p141"/>
          <p:cNvPicPr preferRelativeResize="0"/>
          <p:nvPr/>
        </p:nvPicPr>
        <p:blipFill rotWithShape="1">
          <a:blip r:embed="rId4">
            <a:alphaModFix/>
          </a:blip>
          <a:srcRect b="0" l="0" r="0" t="0"/>
          <a:stretch/>
        </p:blipFill>
        <p:spPr>
          <a:xfrm>
            <a:off x="3684625" y="3429000"/>
            <a:ext cx="8507375" cy="3429074"/>
          </a:xfrm>
          <a:prstGeom prst="rect">
            <a:avLst/>
          </a:prstGeom>
          <a:noFill/>
          <a:ln>
            <a:noFill/>
          </a:ln>
        </p:spPr>
      </p:pic>
    </p:spTree>
  </p:cSld>
  <p:clrMapOvr>
    <a:masterClrMapping/>
  </p:clrMapOvr>
  <mc:AlternateContent>
    <mc:Choice Requires="p14">
      <p:transition p14:dur="100">
        <p:fade thruBlk="1"/>
      </p:transition>
    </mc:Choice>
    <mc:Fallback>
      <p:transition>
        <p:fade/>
      </p:transition>
    </mc:Fallback>
  </mc:AlternateContent>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14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t/>
            </a:r>
            <a:endParaRPr/>
          </a:p>
        </p:txBody>
      </p:sp>
      <p:sp>
        <p:nvSpPr>
          <p:cNvPr id="1539" name="Google Shape;1539;p142"/>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lang="en-US"/>
              <a:t>1 Stock of Fb = $50 profit</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rPr lang="en-US"/>
              <a:t>11 Stocks of Fb = ???</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t/>
            </a:r>
            <a:endParaRPr/>
          </a:p>
          <a:p>
            <a:pPr indent="0" lvl="0" marL="0" rtl="0" algn="l">
              <a:lnSpc>
                <a:spcPct val="100000"/>
              </a:lnSpc>
              <a:spcBef>
                <a:spcPts val="1000"/>
              </a:spcBef>
              <a:spcAft>
                <a:spcPts val="0"/>
              </a:spcAft>
              <a:buSzPts val="1440"/>
              <a:buNone/>
            </a:pPr>
            <a:r>
              <a:rPr lang="en-US"/>
              <a:t>Amazon profit = 150</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44" name="Shape 1544"/>
        <p:cNvGrpSpPr/>
        <p:nvPr/>
      </p:nvGrpSpPr>
      <p:grpSpPr>
        <a:xfrm>
          <a:off x="0" y="0"/>
          <a:ext cx="0" cy="0"/>
          <a:chOff x="0" y="0"/>
          <a:chExt cx="0" cy="0"/>
        </a:xfrm>
      </p:grpSpPr>
      <p:sp>
        <p:nvSpPr>
          <p:cNvPr id="1545" name="Google Shape;1545;p14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t/>
            </a:r>
            <a:endParaRPr/>
          </a:p>
        </p:txBody>
      </p:sp>
      <p:sp>
        <p:nvSpPr>
          <p:cNvPr id="1546" name="Google Shape;1546;p14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40"/>
              <a:buNone/>
            </a:pPr>
            <a:r>
              <a:rPr lang="en-US" sz="3365"/>
              <a:t>143 * 11 ~ 1602                      </a:t>
            </a:r>
            <a:endParaRPr sz="3365"/>
          </a:p>
          <a:p>
            <a:pPr indent="0" lvl="0" marL="0" rtl="0" algn="l">
              <a:lnSpc>
                <a:spcPct val="80000"/>
              </a:lnSpc>
              <a:spcBef>
                <a:spcPts val="0"/>
              </a:spcBef>
              <a:spcAft>
                <a:spcPts val="0"/>
              </a:spcAft>
              <a:buClr>
                <a:schemeClr val="dk1"/>
              </a:buClr>
              <a:buSzPts val="1100"/>
              <a:buFont typeface="Arial"/>
              <a:buNone/>
            </a:pPr>
            <a:r>
              <a:t/>
            </a:r>
            <a:endParaRPr sz="3365"/>
          </a:p>
          <a:p>
            <a:pPr indent="0" lvl="0" marL="0" rtl="0" algn="l">
              <a:lnSpc>
                <a:spcPct val="80000"/>
              </a:lnSpc>
              <a:spcBef>
                <a:spcPts val="0"/>
              </a:spcBef>
              <a:spcAft>
                <a:spcPts val="0"/>
              </a:spcAft>
              <a:buSzPts val="1440"/>
              <a:buNone/>
            </a:pPr>
            <a:r>
              <a:rPr lang="en-US" sz="3365"/>
              <a:t>193 * 11 ~ 2103</a:t>
            </a:r>
            <a:endParaRPr sz="3365"/>
          </a:p>
          <a:p>
            <a:pPr indent="0" lvl="0" marL="0" rtl="0" algn="l">
              <a:lnSpc>
                <a:spcPct val="80000"/>
              </a:lnSpc>
              <a:spcBef>
                <a:spcPts val="0"/>
              </a:spcBef>
              <a:spcAft>
                <a:spcPts val="0"/>
              </a:spcAft>
              <a:buSzPts val="1440"/>
              <a:buNone/>
            </a:pPr>
            <a:r>
              <a:t/>
            </a:r>
            <a:endParaRPr sz="3365"/>
          </a:p>
          <a:p>
            <a:pPr indent="0" lvl="0" marL="0" rtl="0" algn="l">
              <a:lnSpc>
                <a:spcPct val="80000"/>
              </a:lnSpc>
              <a:spcBef>
                <a:spcPts val="0"/>
              </a:spcBef>
              <a:spcAft>
                <a:spcPts val="0"/>
              </a:spcAft>
              <a:buSzPts val="1440"/>
              <a:buNone/>
            </a:pPr>
            <a:r>
              <a:t/>
            </a:r>
            <a:endParaRPr sz="3365"/>
          </a:p>
          <a:p>
            <a:pPr indent="0" lvl="0" marL="0" rtl="0" algn="l">
              <a:lnSpc>
                <a:spcPct val="80000"/>
              </a:lnSpc>
              <a:spcBef>
                <a:spcPts val="0"/>
              </a:spcBef>
              <a:spcAft>
                <a:spcPts val="0"/>
              </a:spcAft>
              <a:buSzPts val="1440"/>
              <a:buNone/>
            </a:pPr>
            <a:r>
              <a:rPr lang="en-US" sz="3365"/>
              <a:t>$501 (fb) &gt; $152 (amazon)</a:t>
            </a:r>
            <a:endParaRPr sz="3365"/>
          </a:p>
          <a:p>
            <a:pPr indent="0" lvl="0" marL="0" rtl="0" algn="l">
              <a:lnSpc>
                <a:spcPct val="80000"/>
              </a:lnSpc>
              <a:spcBef>
                <a:spcPts val="0"/>
              </a:spcBef>
              <a:spcAft>
                <a:spcPts val="0"/>
              </a:spcAft>
              <a:buSzPts val="1440"/>
              <a:buNone/>
            </a:pPr>
            <a:r>
              <a:t/>
            </a:r>
            <a:endParaRPr sz="3365"/>
          </a:p>
          <a:p>
            <a:pPr indent="0" lvl="0" marL="0" rtl="0" algn="l">
              <a:lnSpc>
                <a:spcPct val="80000"/>
              </a:lnSpc>
              <a:spcBef>
                <a:spcPts val="0"/>
              </a:spcBef>
              <a:spcAft>
                <a:spcPts val="0"/>
              </a:spcAft>
              <a:buClr>
                <a:schemeClr val="dk1"/>
              </a:buClr>
              <a:buSzPts val="1100"/>
              <a:buFont typeface="Arial"/>
              <a:buNone/>
            </a:pPr>
            <a:r>
              <a:rPr lang="en-US" sz="3365"/>
              <a:t>FB has a better return</a:t>
            </a:r>
            <a:endParaRPr sz="3365"/>
          </a:p>
          <a:p>
            <a:pPr indent="0" lvl="0" marL="0" rtl="0" algn="l">
              <a:lnSpc>
                <a:spcPct val="100000"/>
              </a:lnSpc>
              <a:spcBef>
                <a:spcPts val="1000"/>
              </a:spcBef>
              <a:spcAft>
                <a:spcPts val="0"/>
              </a:spcAft>
              <a:buSzPts val="144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72"/>
          <p:cNvSpPr txBox="1"/>
          <p:nvPr>
            <p:ph type="ctrTitle"/>
          </p:nvPr>
        </p:nvSpPr>
        <p:spPr>
          <a:xfrm>
            <a:off x="785800" y="1124500"/>
            <a:ext cx="9178500" cy="22107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solidFill>
                  <a:schemeClr val="dk2"/>
                </a:solidFill>
              </a:rPr>
              <a:t>Part </a:t>
            </a:r>
            <a:r>
              <a:rPr lang="en-US">
                <a:solidFill>
                  <a:schemeClr val="dk2"/>
                </a:solidFill>
              </a:rPr>
              <a:t>1: </a:t>
            </a:r>
            <a:r>
              <a:rPr lang="en-US">
                <a:solidFill>
                  <a:schemeClr val="dk2"/>
                </a:solidFill>
              </a:rPr>
              <a:t>How</a:t>
            </a:r>
            <a:r>
              <a:rPr lang="en-US">
                <a:solidFill>
                  <a:schemeClr val="dk2"/>
                </a:solidFill>
              </a:rPr>
              <a:t> Companies Get on the Stock Market</a:t>
            </a:r>
            <a:endParaRPr>
              <a:solidFill>
                <a:schemeClr val="dk2"/>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144"/>
          <p:cNvSpPr txBox="1"/>
          <p:nvPr>
            <p:ph idx="1" type="body"/>
          </p:nvPr>
        </p:nvSpPr>
        <p:spPr>
          <a:xfrm>
            <a:off x="132000" y="908875"/>
            <a:ext cx="11928000" cy="453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440"/>
              <a:buNone/>
            </a:pPr>
            <a:r>
              <a:rPr b="1" lang="en-US" sz="5100">
                <a:highlight>
                  <a:srgbClr val="FFFF00"/>
                </a:highlight>
              </a:rPr>
              <a:t>Percentage Increase &gt; Increase in Price</a:t>
            </a:r>
            <a:endParaRPr b="1" sz="5100">
              <a:highlight>
                <a:srgbClr val="FFFF00"/>
              </a:highlight>
            </a:endParaRPr>
          </a:p>
          <a:p>
            <a:pPr indent="0" lvl="0" marL="0" rtl="0" algn="l">
              <a:lnSpc>
                <a:spcPct val="100000"/>
              </a:lnSpc>
              <a:spcBef>
                <a:spcPts val="1000"/>
              </a:spcBef>
              <a:spcAft>
                <a:spcPts val="0"/>
              </a:spcAft>
              <a:buSzPts val="1440"/>
              <a:buNone/>
            </a:pPr>
            <a:r>
              <a:t/>
            </a:r>
            <a:endParaRPr sz="5100"/>
          </a:p>
          <a:p>
            <a:pPr indent="0" lvl="0" marL="0" rtl="0" algn="l">
              <a:lnSpc>
                <a:spcPct val="100000"/>
              </a:lnSpc>
              <a:spcBef>
                <a:spcPts val="1000"/>
              </a:spcBef>
              <a:spcAft>
                <a:spcPts val="0"/>
              </a:spcAft>
              <a:buSzPts val="1440"/>
              <a:buNone/>
            </a:pPr>
            <a:r>
              <a:rPr lang="en-US" sz="1500"/>
              <a:t>Fb: ~25% increase price</a:t>
            </a:r>
            <a:endParaRPr sz="1500"/>
          </a:p>
          <a:p>
            <a:pPr indent="0" lvl="0" marL="0" rtl="0" algn="l">
              <a:lnSpc>
                <a:spcPct val="100000"/>
              </a:lnSpc>
              <a:spcBef>
                <a:spcPts val="1000"/>
              </a:spcBef>
              <a:spcAft>
                <a:spcPts val="0"/>
              </a:spcAft>
              <a:buSzPts val="1440"/>
              <a:buNone/>
            </a:pPr>
            <a:r>
              <a:rPr lang="en-US" sz="1500"/>
              <a:t>Amazon ~8% increase in price</a:t>
            </a:r>
            <a:endParaRPr sz="1500"/>
          </a:p>
          <a:p>
            <a:pPr indent="0" lvl="0" marL="0" rtl="0" algn="l">
              <a:lnSpc>
                <a:spcPct val="100000"/>
              </a:lnSpc>
              <a:spcBef>
                <a:spcPts val="1000"/>
              </a:spcBef>
              <a:spcAft>
                <a:spcPts val="0"/>
              </a:spcAft>
              <a:buSzPts val="1440"/>
              <a:buNone/>
            </a:pPr>
            <a:r>
              <a:t/>
            </a:r>
            <a:endParaRPr sz="3100"/>
          </a:p>
          <a:p>
            <a:pPr indent="0" lvl="0" marL="0" rtl="0" algn="l">
              <a:lnSpc>
                <a:spcPct val="100000"/>
              </a:lnSpc>
              <a:spcBef>
                <a:spcPts val="1000"/>
              </a:spcBef>
              <a:spcAft>
                <a:spcPts val="0"/>
              </a:spcAft>
              <a:buSzPts val="1440"/>
              <a:buNone/>
            </a:pPr>
            <a:r>
              <a:rPr lang="en-US" sz="1500">
                <a:solidFill>
                  <a:schemeClr val="dk1"/>
                </a:solidFill>
                <a:latin typeface="Times New Roman"/>
                <a:ea typeface="Times New Roman"/>
                <a:cs typeface="Times New Roman"/>
                <a:sym typeface="Times New Roman"/>
              </a:rPr>
              <a:t>Lesson: If you’re looking to make a profit, don’t pay too much attention to how much a stock goes up, pay more attention to its percentage increase, that usually means cheaper stocks</a:t>
            </a:r>
            <a:endParaRPr sz="5700"/>
          </a:p>
          <a:p>
            <a:pPr indent="0" lvl="0" marL="0" rtl="0" algn="l">
              <a:lnSpc>
                <a:spcPct val="100000"/>
              </a:lnSpc>
              <a:spcBef>
                <a:spcPts val="1000"/>
              </a:spcBef>
              <a:spcAft>
                <a:spcPts val="0"/>
              </a:spcAft>
              <a:buSzPts val="1440"/>
              <a:buNone/>
            </a:pPr>
            <a:r>
              <a:t/>
            </a:r>
            <a:endParaRPr sz="3900"/>
          </a:p>
          <a:p>
            <a:pPr indent="0" lvl="0" marL="0" rtl="0" algn="l">
              <a:lnSpc>
                <a:spcPct val="100000"/>
              </a:lnSpc>
              <a:spcBef>
                <a:spcPts val="1000"/>
              </a:spcBef>
              <a:spcAft>
                <a:spcPts val="0"/>
              </a:spcAft>
              <a:buSzPts val="1440"/>
              <a:buNone/>
            </a:pPr>
            <a:r>
              <a:t/>
            </a:r>
            <a:endParaRPr sz="39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pic>
        <p:nvPicPr>
          <p:cNvPr id="1558" name="Google Shape;1558;p145"/>
          <p:cNvPicPr preferRelativeResize="0"/>
          <p:nvPr>
            <p:ph idx="1" type="body"/>
          </p:nvPr>
        </p:nvPicPr>
        <p:blipFill rotWithShape="1">
          <a:blip r:embed="rId3">
            <a:alphaModFix/>
          </a:blip>
          <a:srcRect b="0" l="0" r="0" t="0"/>
          <a:stretch/>
        </p:blipFill>
        <p:spPr>
          <a:xfrm>
            <a:off x="4227737" y="-24491"/>
            <a:ext cx="7964261" cy="3317177"/>
          </a:xfrm>
          <a:prstGeom prst="rect">
            <a:avLst/>
          </a:prstGeom>
          <a:noFill/>
          <a:ln>
            <a:noFill/>
          </a:ln>
        </p:spPr>
      </p:pic>
      <p:pic>
        <p:nvPicPr>
          <p:cNvPr id="1559" name="Google Shape;1559;p145"/>
          <p:cNvPicPr preferRelativeResize="0"/>
          <p:nvPr/>
        </p:nvPicPr>
        <p:blipFill rotWithShape="1">
          <a:blip r:embed="rId4">
            <a:alphaModFix/>
          </a:blip>
          <a:srcRect b="0" l="0" r="0" t="0"/>
          <a:stretch/>
        </p:blipFill>
        <p:spPr>
          <a:xfrm>
            <a:off x="4227737" y="3320838"/>
            <a:ext cx="7964261" cy="3565314"/>
          </a:xfrm>
          <a:prstGeom prst="rect">
            <a:avLst/>
          </a:prstGeom>
          <a:noFill/>
          <a:ln>
            <a:noFill/>
          </a:ln>
        </p:spPr>
      </p:pic>
      <p:sp>
        <p:nvSpPr>
          <p:cNvPr id="1560" name="Google Shape;1560;p145"/>
          <p:cNvSpPr/>
          <p:nvPr/>
        </p:nvSpPr>
        <p:spPr>
          <a:xfrm>
            <a:off x="8391800" y="28150"/>
            <a:ext cx="3800100" cy="6858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561" name="Google Shape;1561;p145"/>
          <p:cNvSpPr txBox="1"/>
          <p:nvPr/>
        </p:nvSpPr>
        <p:spPr>
          <a:xfrm>
            <a:off x="103775" y="618425"/>
            <a:ext cx="3800100" cy="257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0"/>
              <a:buFont typeface="Arial"/>
              <a:buNone/>
            </a:pPr>
            <a:r>
              <a:rPr b="1" i="0" lang="en-US" sz="2900" u="none" cap="none" strike="noStrike">
                <a:solidFill>
                  <a:schemeClr val="dk1"/>
                </a:solidFill>
                <a:latin typeface="Trebuchet MS"/>
                <a:ea typeface="Trebuchet MS"/>
                <a:cs typeface="Trebuchet MS"/>
                <a:sym typeface="Trebuchet MS"/>
              </a:rPr>
              <a:t>Pfizer: </a:t>
            </a:r>
            <a:endParaRPr b="1"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rPr b="1" i="0" lang="en-US" sz="2900" u="none" cap="none" strike="noStrike">
                <a:solidFill>
                  <a:schemeClr val="dk1"/>
                </a:solidFill>
                <a:latin typeface="Trebuchet MS"/>
                <a:ea typeface="Trebuchet MS"/>
                <a:cs typeface="Trebuchet MS"/>
                <a:sym typeface="Trebuchet MS"/>
              </a:rPr>
              <a:t>Industry -&gt; Health</a:t>
            </a:r>
            <a:endParaRPr b="1"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2018: $36.80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2019: $42.88</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2019 Nov: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45"/>
          <p:cNvSpPr txBox="1"/>
          <p:nvPr/>
        </p:nvSpPr>
        <p:spPr>
          <a:xfrm>
            <a:off x="0" y="3477301"/>
            <a:ext cx="3962400" cy="331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0"/>
              <a:buFont typeface="Arial"/>
              <a:buNone/>
            </a:pPr>
            <a:r>
              <a:rPr b="1" i="0" lang="en-US" sz="2900" u="none" cap="none" strike="noStrike">
                <a:solidFill>
                  <a:schemeClr val="dk1"/>
                </a:solidFill>
                <a:latin typeface="Trebuchet MS"/>
                <a:ea typeface="Trebuchet MS"/>
                <a:cs typeface="Trebuchet MS"/>
                <a:sym typeface="Trebuchet MS"/>
              </a:rPr>
              <a:t>Abbvie:</a:t>
            </a:r>
            <a:endParaRPr b="1" i="0" sz="2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900"/>
              <a:buFont typeface="Arial"/>
              <a:buNone/>
            </a:pPr>
            <a:r>
              <a:rPr b="1" i="0" lang="en-US" sz="2900" u="none" cap="none" strike="noStrike">
                <a:solidFill>
                  <a:schemeClr val="dk1"/>
                </a:solidFill>
                <a:latin typeface="Trebuchet MS"/>
                <a:ea typeface="Trebuchet MS"/>
                <a:cs typeface="Trebuchet MS"/>
                <a:sym typeface="Trebuchet MS"/>
              </a:rPr>
              <a:t>Industry -&gt; Health</a:t>
            </a:r>
            <a:endParaRPr b="1" i="0" sz="2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2018: $96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2019: $92.19</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2019 Nov: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563" name="Google Shape;1563;p145"/>
          <p:cNvSpPr/>
          <p:nvPr/>
        </p:nvSpPr>
        <p:spPr>
          <a:xfrm>
            <a:off x="4218414" y="3564645"/>
            <a:ext cx="1340170" cy="261257"/>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564" name="Google Shape;1564;p145"/>
          <p:cNvSpPr/>
          <p:nvPr/>
        </p:nvSpPr>
        <p:spPr>
          <a:xfrm>
            <a:off x="4227737" y="247468"/>
            <a:ext cx="1340170" cy="338845"/>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p146"/>
          <p:cNvSpPr txBox="1"/>
          <p:nvPr>
            <p:ph type="title"/>
          </p:nvPr>
        </p:nvSpPr>
        <p:spPr>
          <a:xfrm>
            <a:off x="0" y="3661"/>
            <a:ext cx="3520440" cy="77357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a:t>Pfizer vs Abbvie</a:t>
            </a:r>
            <a:endParaRPr/>
          </a:p>
        </p:txBody>
      </p:sp>
      <p:pic>
        <p:nvPicPr>
          <p:cNvPr id="1571" name="Google Shape;1571;p146"/>
          <p:cNvPicPr preferRelativeResize="0"/>
          <p:nvPr>
            <p:ph idx="1" type="body"/>
          </p:nvPr>
        </p:nvPicPr>
        <p:blipFill rotWithShape="1">
          <a:blip r:embed="rId3">
            <a:alphaModFix/>
          </a:blip>
          <a:srcRect b="0" l="0" r="0" t="0"/>
          <a:stretch/>
        </p:blipFill>
        <p:spPr>
          <a:xfrm>
            <a:off x="3520441" y="-24491"/>
            <a:ext cx="8671558" cy="3611772"/>
          </a:xfrm>
          <a:prstGeom prst="rect">
            <a:avLst/>
          </a:prstGeom>
          <a:noFill/>
          <a:ln>
            <a:noFill/>
          </a:ln>
        </p:spPr>
      </p:pic>
      <p:pic>
        <p:nvPicPr>
          <p:cNvPr id="1572" name="Google Shape;1572;p146"/>
          <p:cNvPicPr preferRelativeResize="0"/>
          <p:nvPr/>
        </p:nvPicPr>
        <p:blipFill rotWithShape="1">
          <a:blip r:embed="rId4">
            <a:alphaModFix/>
          </a:blip>
          <a:srcRect b="0" l="0" r="0" t="0"/>
          <a:stretch/>
        </p:blipFill>
        <p:spPr>
          <a:xfrm>
            <a:off x="3520440" y="3587280"/>
            <a:ext cx="8671559" cy="3270719"/>
          </a:xfrm>
          <a:prstGeom prst="rect">
            <a:avLst/>
          </a:prstGeom>
          <a:noFill/>
          <a:ln>
            <a:noFill/>
          </a:ln>
        </p:spPr>
      </p:pic>
      <p:sp>
        <p:nvSpPr>
          <p:cNvPr id="1573" name="Google Shape;1573;p146"/>
          <p:cNvSpPr txBox="1"/>
          <p:nvPr/>
        </p:nvSpPr>
        <p:spPr>
          <a:xfrm>
            <a:off x="0" y="1258930"/>
            <a:ext cx="2110154"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Pfizer went from $42.88 to 36.55 (15% decrease)</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574" name="Google Shape;1574;p146"/>
          <p:cNvSpPr/>
          <p:nvPr/>
        </p:nvSpPr>
        <p:spPr>
          <a:xfrm>
            <a:off x="0" y="3615420"/>
            <a:ext cx="60960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Abbvie goes from $92.19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To 87.63 (5% decrease)</a:t>
            </a:r>
            <a:endParaRPr b="0" i="0" sz="1800" u="none" cap="none" strike="noStrike">
              <a:solidFill>
                <a:schemeClr val="dk1"/>
              </a:solidFill>
              <a:latin typeface="Trebuchet MS"/>
              <a:ea typeface="Trebuchet MS"/>
              <a:cs typeface="Trebuchet MS"/>
              <a:sym typeface="Trebuchet MS"/>
            </a:endParaRPr>
          </a:p>
        </p:txBody>
      </p:sp>
      <p:sp>
        <p:nvSpPr>
          <p:cNvPr id="1575" name="Google Shape;1575;p146"/>
          <p:cNvSpPr txBox="1"/>
          <p:nvPr/>
        </p:nvSpPr>
        <p:spPr>
          <a:xfrm>
            <a:off x="0" y="5694937"/>
            <a:ext cx="2790092"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576" name="Google Shape;1576;p146"/>
          <p:cNvSpPr/>
          <p:nvPr/>
        </p:nvSpPr>
        <p:spPr>
          <a:xfrm>
            <a:off x="3590557" y="316562"/>
            <a:ext cx="1340170" cy="338845"/>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577" name="Google Shape;1577;p146"/>
          <p:cNvSpPr/>
          <p:nvPr/>
        </p:nvSpPr>
        <p:spPr>
          <a:xfrm>
            <a:off x="3590557" y="3795600"/>
            <a:ext cx="1340170" cy="338845"/>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p147"/>
          <p:cNvSpPr txBox="1"/>
          <p:nvPr>
            <p:ph type="title"/>
          </p:nvPr>
        </p:nvSpPr>
        <p:spPr>
          <a:xfrm>
            <a:off x="24818" y="56970"/>
            <a:ext cx="4634884" cy="1474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a:t>Exxon Mobil vs </a:t>
            </a:r>
            <a:endParaRPr/>
          </a:p>
          <a:p>
            <a:pPr indent="0" lvl="0" marL="0" rtl="0" algn="l">
              <a:lnSpc>
                <a:spcPct val="100000"/>
              </a:lnSpc>
              <a:spcBef>
                <a:spcPts val="0"/>
              </a:spcBef>
              <a:spcAft>
                <a:spcPts val="0"/>
              </a:spcAft>
              <a:buClr>
                <a:schemeClr val="accent1"/>
              </a:buClr>
              <a:buSzPts val="3600"/>
              <a:buFont typeface="Trebuchet MS"/>
              <a:buNone/>
            </a:pPr>
            <a:r>
              <a:rPr lang="en-US"/>
              <a:t>Kinder Morgan</a:t>
            </a:r>
            <a:endParaRPr/>
          </a:p>
        </p:txBody>
      </p:sp>
      <p:pic>
        <p:nvPicPr>
          <p:cNvPr id="1584" name="Google Shape;1584;p147"/>
          <p:cNvPicPr preferRelativeResize="0"/>
          <p:nvPr/>
        </p:nvPicPr>
        <p:blipFill rotWithShape="1">
          <a:blip r:embed="rId3">
            <a:alphaModFix/>
          </a:blip>
          <a:srcRect b="0" l="0" r="0" t="0"/>
          <a:stretch/>
        </p:blipFill>
        <p:spPr>
          <a:xfrm>
            <a:off x="3277675" y="-12275"/>
            <a:ext cx="8914324" cy="3414226"/>
          </a:xfrm>
          <a:prstGeom prst="rect">
            <a:avLst/>
          </a:prstGeom>
          <a:noFill/>
          <a:ln>
            <a:noFill/>
          </a:ln>
        </p:spPr>
      </p:pic>
      <p:pic>
        <p:nvPicPr>
          <p:cNvPr id="1585" name="Google Shape;1585;p147"/>
          <p:cNvPicPr preferRelativeResize="0"/>
          <p:nvPr/>
        </p:nvPicPr>
        <p:blipFill rotWithShape="1">
          <a:blip r:embed="rId4">
            <a:alphaModFix/>
          </a:blip>
          <a:srcRect b="0" l="0" r="0" t="0"/>
          <a:stretch/>
        </p:blipFill>
        <p:spPr>
          <a:xfrm>
            <a:off x="3426675" y="3401950"/>
            <a:ext cx="8765325" cy="3456050"/>
          </a:xfrm>
          <a:prstGeom prst="rect">
            <a:avLst/>
          </a:prstGeom>
          <a:noFill/>
          <a:ln>
            <a:noFill/>
          </a:ln>
        </p:spPr>
      </p:pic>
      <p:sp>
        <p:nvSpPr>
          <p:cNvPr id="1586" name="Google Shape;1586;p147"/>
          <p:cNvSpPr/>
          <p:nvPr/>
        </p:nvSpPr>
        <p:spPr>
          <a:xfrm>
            <a:off x="7918525" y="56975"/>
            <a:ext cx="4273500" cy="6858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587" name="Google Shape;1587;p147"/>
          <p:cNvSpPr txBox="1"/>
          <p:nvPr/>
        </p:nvSpPr>
        <p:spPr>
          <a:xfrm>
            <a:off x="0" y="1531626"/>
            <a:ext cx="2768100" cy="203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rebuchet MS"/>
                <a:ea typeface="Trebuchet MS"/>
                <a:cs typeface="Trebuchet MS"/>
                <a:sym typeface="Trebuchet MS"/>
              </a:rPr>
              <a:t>Exxon Mobil</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rebuchet MS"/>
                <a:ea typeface="Trebuchet MS"/>
                <a:cs typeface="Trebuchet MS"/>
                <a:sym typeface="Trebuchet MS"/>
              </a:rPr>
              <a:t>Oil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2018: 86.75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2019: 71.72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588" name="Google Shape;1588;p147"/>
          <p:cNvSpPr txBox="1"/>
          <p:nvPr/>
        </p:nvSpPr>
        <p:spPr>
          <a:xfrm>
            <a:off x="24818" y="4246686"/>
            <a:ext cx="1992900" cy="203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Trebuchet MS"/>
                <a:ea typeface="Trebuchet MS"/>
                <a:cs typeface="Trebuchet MS"/>
                <a:sym typeface="Trebuchet MS"/>
              </a:rPr>
              <a:t>Kinder Morgan</a:t>
            </a:r>
            <a:endParaRPr b="1"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chemeClr val="dk1"/>
                </a:solidFill>
                <a:latin typeface="Trebuchet MS"/>
                <a:ea typeface="Trebuchet MS"/>
                <a:cs typeface="Trebuchet MS"/>
                <a:sym typeface="Trebuchet MS"/>
              </a:rPr>
              <a:t>Oil</a:t>
            </a:r>
            <a:endParaRPr b="1"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2018: 18.95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2019: 17.11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589" name="Google Shape;1589;p147"/>
          <p:cNvSpPr/>
          <p:nvPr/>
        </p:nvSpPr>
        <p:spPr>
          <a:xfrm>
            <a:off x="3426676" y="247468"/>
            <a:ext cx="1340100" cy="2316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590" name="Google Shape;1590;p147"/>
          <p:cNvSpPr/>
          <p:nvPr/>
        </p:nvSpPr>
        <p:spPr>
          <a:xfrm>
            <a:off x="3591976" y="3711360"/>
            <a:ext cx="1340100" cy="3387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148"/>
          <p:cNvSpPr txBox="1"/>
          <p:nvPr>
            <p:ph type="title"/>
          </p:nvPr>
        </p:nvSpPr>
        <p:spPr>
          <a:xfrm>
            <a:off x="24818" y="56970"/>
            <a:ext cx="3843797" cy="1474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a:t>Exxon Mobil vs Kinder Morgan</a:t>
            </a:r>
            <a:endParaRPr/>
          </a:p>
        </p:txBody>
      </p:sp>
      <p:pic>
        <p:nvPicPr>
          <p:cNvPr id="1597" name="Google Shape;1597;p148"/>
          <p:cNvPicPr preferRelativeResize="0"/>
          <p:nvPr/>
        </p:nvPicPr>
        <p:blipFill rotWithShape="1">
          <a:blip r:embed="rId3">
            <a:alphaModFix/>
          </a:blip>
          <a:srcRect b="0" l="0" r="0" t="0"/>
          <a:stretch/>
        </p:blipFill>
        <p:spPr>
          <a:xfrm>
            <a:off x="3868615" y="-12268"/>
            <a:ext cx="8323385" cy="3414217"/>
          </a:xfrm>
          <a:prstGeom prst="rect">
            <a:avLst/>
          </a:prstGeom>
          <a:noFill/>
          <a:ln>
            <a:noFill/>
          </a:ln>
        </p:spPr>
      </p:pic>
      <p:pic>
        <p:nvPicPr>
          <p:cNvPr id="1598" name="Google Shape;1598;p148"/>
          <p:cNvPicPr preferRelativeResize="0"/>
          <p:nvPr/>
        </p:nvPicPr>
        <p:blipFill rotWithShape="1">
          <a:blip r:embed="rId4">
            <a:alphaModFix/>
          </a:blip>
          <a:srcRect b="0" l="0" r="0" t="0"/>
          <a:stretch/>
        </p:blipFill>
        <p:spPr>
          <a:xfrm>
            <a:off x="3868615" y="3401950"/>
            <a:ext cx="8323385" cy="3456050"/>
          </a:xfrm>
          <a:prstGeom prst="rect">
            <a:avLst/>
          </a:prstGeom>
          <a:noFill/>
          <a:ln>
            <a:noFill/>
          </a:ln>
        </p:spPr>
      </p:pic>
      <p:sp>
        <p:nvSpPr>
          <p:cNvPr id="1599" name="Google Shape;1599;p148"/>
          <p:cNvSpPr txBox="1"/>
          <p:nvPr/>
        </p:nvSpPr>
        <p:spPr>
          <a:xfrm>
            <a:off x="24818" y="1398563"/>
            <a:ext cx="2768100" cy="92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Prices decreases from $71.72 to $68.50.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
        <p:nvSpPr>
          <p:cNvPr id="1600" name="Google Shape;1600;p148"/>
          <p:cNvSpPr txBox="1"/>
          <p:nvPr/>
        </p:nvSpPr>
        <p:spPr>
          <a:xfrm>
            <a:off x="24818" y="3567332"/>
            <a:ext cx="2973215"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Prices increases from $17.11 to $20.22.</a:t>
            </a:r>
            <a:endParaRPr b="0" i="0" sz="1400" u="none" cap="none" strike="noStrike">
              <a:solidFill>
                <a:srgbClr val="000000"/>
              </a:solidFill>
              <a:latin typeface="Arial"/>
              <a:ea typeface="Arial"/>
              <a:cs typeface="Arial"/>
              <a:sym typeface="Arial"/>
            </a:endParaRPr>
          </a:p>
        </p:txBody>
      </p:sp>
      <p:sp>
        <p:nvSpPr>
          <p:cNvPr id="1601" name="Google Shape;1601;p148"/>
          <p:cNvSpPr/>
          <p:nvPr/>
        </p:nvSpPr>
        <p:spPr>
          <a:xfrm>
            <a:off x="3868615" y="269240"/>
            <a:ext cx="1340170" cy="338845"/>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602" name="Google Shape;1602;p148"/>
          <p:cNvSpPr/>
          <p:nvPr/>
        </p:nvSpPr>
        <p:spPr>
          <a:xfrm>
            <a:off x="3868615" y="3678018"/>
            <a:ext cx="1340170" cy="338845"/>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mc:AlternateContent>
    <mc:Choice Requires="p14">
      <p:transition p14:dur="100">
        <p:fade thruBlk="1"/>
      </p:transition>
    </mc:Choice>
    <mc:Fallback>
      <p:transition>
        <p:fade/>
      </p:transition>
    </mc:Fallback>
  </mc:AlternateContent>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149"/>
          <p:cNvSpPr txBox="1"/>
          <p:nvPr/>
        </p:nvSpPr>
        <p:spPr>
          <a:xfrm>
            <a:off x="115875" y="1681175"/>
            <a:ext cx="4224900" cy="470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rebuchet MS"/>
                <a:ea typeface="Trebuchet MS"/>
                <a:cs typeface="Trebuchet MS"/>
                <a:sym typeface="Trebuchet MS"/>
              </a:rPr>
              <a:t>Canopy Growth Corporation</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rebuchet MS"/>
                <a:ea typeface="Trebuchet MS"/>
                <a:cs typeface="Trebuchet MS"/>
                <a:sym typeface="Trebuchet MS"/>
              </a:rPr>
              <a:t>Industry: IT</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rebuchet MS"/>
                <a:ea typeface="Trebuchet MS"/>
                <a:cs typeface="Trebuchet MS"/>
                <a:sym typeface="Trebuchet MS"/>
              </a:rPr>
              <a:t>Market Cap: 9.302 Billion</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Trebuchet MS"/>
                <a:ea typeface="Trebuchet MS"/>
                <a:cs typeface="Trebuchet MS"/>
                <a:sym typeface="Trebuchet MS"/>
              </a:rPr>
              <a:t>Google</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Trebuchet MS"/>
                <a:ea typeface="Trebuchet MS"/>
                <a:cs typeface="Trebuchet MS"/>
                <a:sym typeface="Trebuchet MS"/>
              </a:rPr>
              <a:t>Industry: IT</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rebuchet MS"/>
                <a:ea typeface="Trebuchet MS"/>
                <a:cs typeface="Trebuchet MS"/>
                <a:sym typeface="Trebuchet MS"/>
              </a:rPr>
              <a:t>Market Cap: 727 Billion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609" name="Google Shape;1609;p149"/>
          <p:cNvSpPr txBox="1"/>
          <p:nvPr>
            <p:ph type="title"/>
          </p:nvPr>
        </p:nvSpPr>
        <p:spPr>
          <a:xfrm>
            <a:off x="24825" y="56975"/>
            <a:ext cx="8016900" cy="162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a:t>Canopy Growth</a:t>
            </a:r>
            <a:endParaRPr/>
          </a:p>
          <a:p>
            <a:pPr indent="0" lvl="0" marL="0" rtl="0" algn="l">
              <a:lnSpc>
                <a:spcPct val="100000"/>
              </a:lnSpc>
              <a:spcBef>
                <a:spcPts val="0"/>
              </a:spcBef>
              <a:spcAft>
                <a:spcPts val="0"/>
              </a:spcAft>
              <a:buClr>
                <a:schemeClr val="accent1"/>
              </a:buClr>
              <a:buSzPts val="3600"/>
              <a:buFont typeface="Trebuchet MS"/>
              <a:buNone/>
            </a:pPr>
            <a:r>
              <a:rPr lang="en-US"/>
              <a:t>Corporation vs</a:t>
            </a:r>
            <a:endParaRPr/>
          </a:p>
          <a:p>
            <a:pPr indent="0" lvl="0" marL="0" rtl="0" algn="l">
              <a:lnSpc>
                <a:spcPct val="100000"/>
              </a:lnSpc>
              <a:spcBef>
                <a:spcPts val="0"/>
              </a:spcBef>
              <a:spcAft>
                <a:spcPts val="0"/>
              </a:spcAft>
              <a:buClr>
                <a:schemeClr val="accent1"/>
              </a:buClr>
              <a:buSzPts val="3600"/>
              <a:buFont typeface="Trebuchet MS"/>
              <a:buNone/>
            </a:pPr>
            <a:r>
              <a:rPr lang="en-US"/>
              <a:t>Google</a:t>
            </a:r>
            <a:endParaRPr/>
          </a:p>
        </p:txBody>
      </p:sp>
      <p:pic>
        <p:nvPicPr>
          <p:cNvPr id="1610" name="Google Shape;1610;p149"/>
          <p:cNvPicPr preferRelativeResize="0"/>
          <p:nvPr/>
        </p:nvPicPr>
        <p:blipFill rotWithShape="1">
          <a:blip r:embed="rId3">
            <a:alphaModFix/>
          </a:blip>
          <a:srcRect b="0" l="0" r="0" t="0"/>
          <a:stretch/>
        </p:blipFill>
        <p:spPr>
          <a:xfrm>
            <a:off x="4175125" y="56975"/>
            <a:ext cx="8016875" cy="3279250"/>
          </a:xfrm>
          <a:prstGeom prst="rect">
            <a:avLst/>
          </a:prstGeom>
          <a:noFill/>
          <a:ln>
            <a:noFill/>
          </a:ln>
        </p:spPr>
      </p:pic>
      <p:pic>
        <p:nvPicPr>
          <p:cNvPr id="1611" name="Google Shape;1611;p149"/>
          <p:cNvPicPr preferRelativeResize="0"/>
          <p:nvPr/>
        </p:nvPicPr>
        <p:blipFill rotWithShape="1">
          <a:blip r:embed="rId4">
            <a:alphaModFix/>
          </a:blip>
          <a:srcRect b="0" l="0" r="0" t="0"/>
          <a:stretch/>
        </p:blipFill>
        <p:spPr>
          <a:xfrm>
            <a:off x="4250100" y="3336225"/>
            <a:ext cx="7866926" cy="3194701"/>
          </a:xfrm>
          <a:prstGeom prst="rect">
            <a:avLst/>
          </a:prstGeom>
          <a:noFill/>
          <a:ln>
            <a:noFill/>
          </a:ln>
        </p:spPr>
      </p:pic>
      <p:sp>
        <p:nvSpPr>
          <p:cNvPr id="1612" name="Google Shape;1612;p149"/>
          <p:cNvSpPr/>
          <p:nvPr/>
        </p:nvSpPr>
        <p:spPr>
          <a:xfrm>
            <a:off x="8683625" y="0"/>
            <a:ext cx="3508500" cy="68580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sp>
        <p:nvSpPr>
          <p:cNvPr id="1618" name="Google Shape;1618;p150"/>
          <p:cNvSpPr txBox="1"/>
          <p:nvPr/>
        </p:nvSpPr>
        <p:spPr>
          <a:xfrm>
            <a:off x="115875" y="1681175"/>
            <a:ext cx="4224900" cy="470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rebuchet MS"/>
                <a:ea typeface="Trebuchet MS"/>
                <a:cs typeface="Trebuchet MS"/>
                <a:sym typeface="Trebuchet MS"/>
              </a:rPr>
              <a:t>Canopy Growth Corporation</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rebuchet MS"/>
                <a:ea typeface="Trebuchet MS"/>
                <a:cs typeface="Trebuchet MS"/>
                <a:sym typeface="Trebuchet MS"/>
              </a:rPr>
              <a:t>Industry: IT</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Trebuchet MS"/>
                <a:ea typeface="Trebuchet MS"/>
                <a:cs typeface="Trebuchet MS"/>
                <a:sym typeface="Trebuchet MS"/>
              </a:rPr>
              <a:t>Market Cap: 9.302   Billion</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Trebuchet MS"/>
                <a:ea typeface="Trebuchet MS"/>
                <a:cs typeface="Trebuchet MS"/>
                <a:sym typeface="Trebuchet MS"/>
              </a:rPr>
              <a:t>Google</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Trebuchet MS"/>
                <a:ea typeface="Trebuchet MS"/>
                <a:cs typeface="Trebuchet MS"/>
                <a:sym typeface="Trebuchet MS"/>
              </a:rPr>
              <a:t>Industry: IT</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Trebuchet MS"/>
                <a:ea typeface="Trebuchet MS"/>
                <a:cs typeface="Trebuchet MS"/>
                <a:sym typeface="Trebuchet MS"/>
              </a:rPr>
              <a:t>Market Cap: 727 Billion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1619" name="Google Shape;1619;p150"/>
          <p:cNvSpPr txBox="1"/>
          <p:nvPr>
            <p:ph type="title"/>
          </p:nvPr>
        </p:nvSpPr>
        <p:spPr>
          <a:xfrm>
            <a:off x="24825" y="56975"/>
            <a:ext cx="8016900" cy="1624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accent1"/>
              </a:buClr>
              <a:buSzPts val="3600"/>
              <a:buFont typeface="Trebuchet MS"/>
              <a:buNone/>
            </a:pPr>
            <a:r>
              <a:rPr lang="en-US"/>
              <a:t>Canopy Growth</a:t>
            </a:r>
            <a:endParaRPr/>
          </a:p>
          <a:p>
            <a:pPr indent="0" lvl="0" marL="0" rtl="0" algn="l">
              <a:lnSpc>
                <a:spcPct val="100000"/>
              </a:lnSpc>
              <a:spcBef>
                <a:spcPts val="0"/>
              </a:spcBef>
              <a:spcAft>
                <a:spcPts val="0"/>
              </a:spcAft>
              <a:buClr>
                <a:schemeClr val="accent1"/>
              </a:buClr>
              <a:buSzPts val="3600"/>
              <a:buFont typeface="Trebuchet MS"/>
              <a:buNone/>
            </a:pPr>
            <a:r>
              <a:rPr lang="en-US"/>
              <a:t>Corporation vs</a:t>
            </a:r>
            <a:endParaRPr/>
          </a:p>
          <a:p>
            <a:pPr indent="0" lvl="0" marL="0" rtl="0" algn="l">
              <a:lnSpc>
                <a:spcPct val="100000"/>
              </a:lnSpc>
              <a:spcBef>
                <a:spcPts val="0"/>
              </a:spcBef>
              <a:spcAft>
                <a:spcPts val="0"/>
              </a:spcAft>
              <a:buClr>
                <a:schemeClr val="accent1"/>
              </a:buClr>
              <a:buSzPts val="3600"/>
              <a:buFont typeface="Trebuchet MS"/>
              <a:buNone/>
            </a:pPr>
            <a:r>
              <a:rPr lang="en-US"/>
              <a:t>Google</a:t>
            </a:r>
            <a:endParaRPr/>
          </a:p>
        </p:txBody>
      </p:sp>
      <p:pic>
        <p:nvPicPr>
          <p:cNvPr id="1620" name="Google Shape;1620;p150"/>
          <p:cNvPicPr preferRelativeResize="0"/>
          <p:nvPr/>
        </p:nvPicPr>
        <p:blipFill rotWithShape="1">
          <a:blip r:embed="rId3">
            <a:alphaModFix/>
          </a:blip>
          <a:srcRect b="0" l="0" r="0" t="0"/>
          <a:stretch/>
        </p:blipFill>
        <p:spPr>
          <a:xfrm>
            <a:off x="4175125" y="56975"/>
            <a:ext cx="8016875" cy="3279250"/>
          </a:xfrm>
          <a:prstGeom prst="rect">
            <a:avLst/>
          </a:prstGeom>
          <a:noFill/>
          <a:ln>
            <a:noFill/>
          </a:ln>
        </p:spPr>
      </p:pic>
      <p:pic>
        <p:nvPicPr>
          <p:cNvPr id="1621" name="Google Shape;1621;p150"/>
          <p:cNvPicPr preferRelativeResize="0"/>
          <p:nvPr/>
        </p:nvPicPr>
        <p:blipFill rotWithShape="1">
          <a:blip r:embed="rId4">
            <a:alphaModFix/>
          </a:blip>
          <a:srcRect b="0" l="0" r="0" t="0"/>
          <a:stretch/>
        </p:blipFill>
        <p:spPr>
          <a:xfrm>
            <a:off x="4250100" y="3336225"/>
            <a:ext cx="7866926" cy="3194701"/>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151"/>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RANDOM JUNK</a:t>
            </a:r>
            <a:endParaRPr/>
          </a:p>
        </p:txBody>
      </p:sp>
      <p:sp>
        <p:nvSpPr>
          <p:cNvPr id="1628" name="Google Shape;1628;p151"/>
          <p:cNvSpPr txBox="1"/>
          <p:nvPr>
            <p:ph idx="1" type="body"/>
          </p:nvPr>
        </p:nvSpPr>
        <p:spPr>
          <a:xfrm>
            <a:off x="677334" y="2160589"/>
            <a:ext cx="8596800" cy="3880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3" name="Shape 1633"/>
        <p:cNvGrpSpPr/>
        <p:nvPr/>
      </p:nvGrpSpPr>
      <p:grpSpPr>
        <a:xfrm>
          <a:off x="0" y="0"/>
          <a:ext cx="0" cy="0"/>
          <a:chOff x="0" y="0"/>
          <a:chExt cx="0" cy="0"/>
        </a:xfrm>
      </p:grpSpPr>
      <p:sp>
        <p:nvSpPr>
          <p:cNvPr id="1634" name="Google Shape;1634;p152"/>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Consumer Discretionary</a:t>
            </a:r>
            <a:endParaRPr/>
          </a:p>
        </p:txBody>
      </p:sp>
      <p:sp>
        <p:nvSpPr>
          <p:cNvPr id="1635" name="Google Shape;1635;p152"/>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320040" lvl="0" marL="457200" rtl="0" algn="l">
              <a:spcBef>
                <a:spcPts val="1000"/>
              </a:spcBef>
              <a:spcAft>
                <a:spcPts val="0"/>
              </a:spcAft>
              <a:buSzPts val="1440"/>
              <a:buChar char="-"/>
            </a:pPr>
            <a:r>
              <a:rPr lang="en-US"/>
              <a:t>Gamestop</a:t>
            </a:r>
            <a:endParaRPr/>
          </a:p>
          <a:p>
            <a:pPr indent="-309880" lvl="1" marL="914400" rtl="0" algn="l">
              <a:spcBef>
                <a:spcPts val="0"/>
              </a:spcBef>
              <a:spcAft>
                <a:spcPts val="0"/>
              </a:spcAft>
              <a:buSzPts val="1280"/>
              <a:buChar char="-"/>
            </a:pPr>
            <a:r>
              <a:rPr lang="en-US"/>
              <a:t>a bunch of people bid up price of gamestop;</a:t>
            </a:r>
            <a:endParaRPr/>
          </a:p>
          <a:p>
            <a:pPr indent="-299719" lvl="2" marL="1371600" rtl="0" algn="l">
              <a:spcBef>
                <a:spcPts val="0"/>
              </a:spcBef>
              <a:spcAft>
                <a:spcPts val="0"/>
              </a:spcAft>
              <a:buSzPts val="1120"/>
              <a:buChar char="-"/>
            </a:pPr>
            <a:r>
              <a:rPr lang="en-US"/>
              <a:t>slowly selling; possible bankruptcy</a:t>
            </a:r>
            <a:endParaRPr/>
          </a:p>
          <a:p>
            <a:pPr indent="-309880" lvl="1" marL="914400" rtl="0" algn="l">
              <a:spcBef>
                <a:spcPts val="0"/>
              </a:spcBef>
              <a:spcAft>
                <a:spcPts val="0"/>
              </a:spcAft>
              <a:buSzPts val="1280"/>
              <a:buChar char="-"/>
            </a:pPr>
            <a:r>
              <a:rPr lang="en-US"/>
              <a:t>prices reaches around $400 </a:t>
            </a:r>
            <a:endParaRPr/>
          </a:p>
          <a:p>
            <a:pPr indent="-309880" lvl="1" marL="914400" rtl="0" algn="l">
              <a:spcBef>
                <a:spcPts val="0"/>
              </a:spcBef>
              <a:spcAft>
                <a:spcPts val="0"/>
              </a:spcAft>
              <a:buSzPts val="1280"/>
              <a:buChar char="-"/>
            </a:pPr>
            <a:r>
              <a:rPr lang="en-US"/>
              <a:t>hurts hedge fund &amp; Robinhood</a:t>
            </a:r>
            <a:endParaRPr/>
          </a:p>
          <a:p>
            <a:pPr indent="-309880" lvl="1" marL="914400" rtl="0" algn="l">
              <a:spcBef>
                <a:spcPts val="0"/>
              </a:spcBef>
              <a:spcAft>
                <a:spcPts val="0"/>
              </a:spcAft>
              <a:buSzPts val="1280"/>
              <a:buChar char="-"/>
            </a:pPr>
            <a:r>
              <a:rPr lang="en-US"/>
              <a:t>Share ownerships reduced to stop the spike</a:t>
            </a:r>
            <a:endParaRPr/>
          </a:p>
        </p:txBody>
      </p:sp>
      <p:pic>
        <p:nvPicPr>
          <p:cNvPr id="1636" name="Google Shape;1636;p152"/>
          <p:cNvPicPr preferRelativeResize="0"/>
          <p:nvPr/>
        </p:nvPicPr>
        <p:blipFill>
          <a:blip r:embed="rId3">
            <a:alphaModFix/>
          </a:blip>
          <a:stretch>
            <a:fillRect/>
          </a:stretch>
        </p:blipFill>
        <p:spPr>
          <a:xfrm>
            <a:off x="1481825" y="3240500"/>
            <a:ext cx="5896300" cy="327605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1" name="Shape 1641"/>
        <p:cNvGrpSpPr/>
        <p:nvPr/>
      </p:nvGrpSpPr>
      <p:grpSpPr>
        <a:xfrm>
          <a:off x="0" y="0"/>
          <a:ext cx="0" cy="0"/>
          <a:chOff x="0" y="0"/>
          <a:chExt cx="0" cy="0"/>
        </a:xfrm>
      </p:grpSpPr>
      <p:sp>
        <p:nvSpPr>
          <p:cNvPr id="1642" name="Google Shape;1642;p153"/>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Others</a:t>
            </a:r>
            <a:endParaRPr/>
          </a:p>
        </p:txBody>
      </p:sp>
      <p:sp>
        <p:nvSpPr>
          <p:cNvPr id="1643" name="Google Shape;1643;p153"/>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other companies (AMC i.e) had similar experiences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1644" name="Google Shape;1644;p153"/>
          <p:cNvPicPr preferRelativeResize="0"/>
          <p:nvPr/>
        </p:nvPicPr>
        <p:blipFill>
          <a:blip r:embed="rId3">
            <a:alphaModFix/>
          </a:blip>
          <a:stretch>
            <a:fillRect/>
          </a:stretch>
        </p:blipFill>
        <p:spPr>
          <a:xfrm>
            <a:off x="654800" y="2266325"/>
            <a:ext cx="6341650" cy="449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73"/>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does it work?</a:t>
            </a:r>
            <a:endParaRPr/>
          </a:p>
        </p:txBody>
      </p:sp>
      <p:sp>
        <p:nvSpPr>
          <p:cNvPr id="1015" name="Google Shape;1015;p73"/>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396240" lvl="0" marL="457200" rtl="0" algn="l">
              <a:spcBef>
                <a:spcPts val="1000"/>
              </a:spcBef>
              <a:spcAft>
                <a:spcPts val="0"/>
              </a:spcAft>
              <a:buSzPts val="2640"/>
              <a:buAutoNum type="arabicPeriod"/>
            </a:pPr>
            <a:r>
              <a:rPr lang="en-US" sz="3000"/>
              <a:t>Company start as privately owned</a:t>
            </a:r>
            <a:endParaRPr sz="3000"/>
          </a:p>
          <a:p>
            <a:pPr indent="0" lvl="0" marL="0" rtl="0" algn="l">
              <a:spcBef>
                <a:spcPts val="1000"/>
              </a:spcBef>
              <a:spcAft>
                <a:spcPts val="0"/>
              </a:spcAft>
              <a:buNone/>
            </a:pPr>
            <a:r>
              <a:t/>
            </a:r>
            <a:endParaRPr sz="3000"/>
          </a:p>
          <a:p>
            <a:pPr indent="-396240" lvl="0" marL="457200" rtl="0" algn="l">
              <a:spcBef>
                <a:spcPts val="1000"/>
              </a:spcBef>
              <a:spcAft>
                <a:spcPts val="0"/>
              </a:spcAft>
              <a:buSzPts val="2640"/>
              <a:buAutoNum type="arabicPeriod"/>
            </a:pPr>
            <a:r>
              <a:rPr lang="en-US" sz="3000"/>
              <a:t>To </a:t>
            </a:r>
            <a:r>
              <a:rPr lang="en-US" sz="3000"/>
              <a:t>make more money, It raises an </a:t>
            </a:r>
            <a:r>
              <a:rPr b="1" lang="en-US" sz="3000"/>
              <a:t>IPO.</a:t>
            </a:r>
            <a:endParaRPr sz="3000"/>
          </a:p>
          <a:p>
            <a:pPr indent="-419100" lvl="1" marL="914400" rtl="0" algn="l">
              <a:spcBef>
                <a:spcPts val="0"/>
              </a:spcBef>
              <a:spcAft>
                <a:spcPts val="0"/>
              </a:spcAft>
              <a:buSzPts val="3000"/>
              <a:buAutoNum type="alphaLcPeriod"/>
            </a:pPr>
            <a:r>
              <a:rPr lang="en-US" sz="3000"/>
              <a:t>investors own your company</a:t>
            </a:r>
            <a:endParaRPr sz="3000"/>
          </a:p>
          <a:p>
            <a:pPr indent="-419100" lvl="1" marL="914400" rtl="0" algn="l">
              <a:spcBef>
                <a:spcPts val="0"/>
              </a:spcBef>
              <a:spcAft>
                <a:spcPts val="0"/>
              </a:spcAft>
              <a:buSzPts val="3000"/>
              <a:buAutoNum type="alphaLcPeriod"/>
            </a:pPr>
            <a:r>
              <a:rPr lang="en-US" sz="3000"/>
              <a:t>company is now public</a:t>
            </a:r>
            <a:endParaRPr sz="3000"/>
          </a:p>
          <a:p>
            <a:pPr indent="457200" lvl="0" marL="0" rtl="0" algn="l">
              <a:spcBef>
                <a:spcPts val="1000"/>
              </a:spcBef>
              <a:spcAft>
                <a:spcPts val="0"/>
              </a:spcAft>
              <a:buNone/>
            </a:pPr>
            <a:r>
              <a:t/>
            </a:r>
            <a:endParaRPr sz="3000"/>
          </a:p>
          <a:p>
            <a:pPr indent="45720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9" name="Shape 1649"/>
        <p:cNvGrpSpPr/>
        <p:nvPr/>
      </p:nvGrpSpPr>
      <p:grpSpPr>
        <a:xfrm>
          <a:off x="0" y="0"/>
          <a:ext cx="0" cy="0"/>
          <a:chOff x="0" y="0"/>
          <a:chExt cx="0" cy="0"/>
        </a:xfrm>
      </p:grpSpPr>
      <p:sp>
        <p:nvSpPr>
          <p:cNvPr id="1650" name="Google Shape;1650;p154"/>
          <p:cNvSpPr txBox="1"/>
          <p:nvPr>
            <p:ph type="title"/>
          </p:nvPr>
        </p:nvSpPr>
        <p:spPr>
          <a:xfrm>
            <a:off x="415600" y="593367"/>
            <a:ext cx="11360700" cy="76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Takeaway</a:t>
            </a:r>
            <a:endParaRPr/>
          </a:p>
        </p:txBody>
      </p:sp>
      <p:sp>
        <p:nvSpPr>
          <p:cNvPr id="1651" name="Google Shape;1651;p154"/>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-&gt; it was so short…(lasted ~2 days)</a:t>
            </a:r>
            <a:endParaRPr/>
          </a:p>
          <a:p>
            <a:pPr indent="0" lvl="0" marL="0" rtl="0" algn="l">
              <a:spcBef>
                <a:spcPts val="1000"/>
              </a:spcBef>
              <a:spcAft>
                <a:spcPts val="0"/>
              </a:spcAft>
              <a:buNone/>
            </a:pPr>
            <a:r>
              <a:rPr lang="en-US"/>
              <a:t>	really easy to have lost money then have gained:</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-&gt; market is not robotic </a:t>
            </a:r>
            <a:endParaRPr/>
          </a:p>
          <a:p>
            <a:pPr indent="0" lvl="0" marL="0" rtl="0" algn="l">
              <a:spcBef>
                <a:spcPts val="1000"/>
              </a:spcBef>
              <a:spcAft>
                <a:spcPts val="0"/>
              </a:spcAft>
              <a:buNone/>
            </a:pPr>
            <a:r>
              <a:rPr lang="en-US"/>
              <a:t>	ppl invest in what they care for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-&gt; observ:</a:t>
            </a:r>
            <a:endParaRPr/>
          </a:p>
          <a:p>
            <a:pPr indent="0" lvl="0" marL="0" rtl="0" algn="l">
              <a:spcBef>
                <a:spcPts val="1000"/>
              </a:spcBef>
              <a:spcAft>
                <a:spcPts val="0"/>
              </a:spcAft>
              <a:buNone/>
            </a:pPr>
            <a:r>
              <a:rPr lang="en-US"/>
              <a:t>	the </a:t>
            </a:r>
            <a:r>
              <a:rPr lang="en-US"/>
              <a:t>market is truly powerful (who knows how many people traded?)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56" name="Shape 1656"/>
        <p:cNvGrpSpPr/>
        <p:nvPr/>
      </p:nvGrpSpPr>
      <p:grpSpPr>
        <a:xfrm>
          <a:off x="0" y="0"/>
          <a:ext cx="0" cy="0"/>
          <a:chOff x="0" y="0"/>
          <a:chExt cx="0" cy="0"/>
        </a:xfrm>
      </p:grpSpPr>
      <p:sp>
        <p:nvSpPr>
          <p:cNvPr id="1657" name="Google Shape;1657;p155"/>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does it all work: from the company side</a:t>
            </a:r>
            <a:endParaRPr/>
          </a:p>
        </p:txBody>
      </p:sp>
      <p:sp>
        <p:nvSpPr>
          <p:cNvPr id="1658" name="Google Shape;1658;p155"/>
          <p:cNvSpPr txBox="1"/>
          <p:nvPr>
            <p:ph idx="1" type="body"/>
          </p:nvPr>
        </p:nvSpPr>
        <p:spPr>
          <a:xfrm>
            <a:off x="677325" y="2160601"/>
            <a:ext cx="8596800" cy="4292100"/>
          </a:xfrm>
          <a:prstGeom prst="rect">
            <a:avLst/>
          </a:prstGeom>
        </p:spPr>
        <p:txBody>
          <a:bodyPr anchorCtr="0" anchor="t" bIns="45700" lIns="91425" spcFirstLastPara="1" rIns="91425" wrap="square" tIns="45700">
            <a:noAutofit/>
          </a:bodyPr>
          <a:lstStyle/>
          <a:p>
            <a:pPr indent="-320040" lvl="0" marL="457200" rtl="0" algn="l">
              <a:spcBef>
                <a:spcPts val="1000"/>
              </a:spcBef>
              <a:spcAft>
                <a:spcPts val="0"/>
              </a:spcAft>
              <a:buSzPts val="1440"/>
              <a:buAutoNum type="arabicParenR"/>
            </a:pPr>
            <a:r>
              <a:rPr lang="en-US"/>
              <a:t>an entity owned by people(s) that produces a good or service</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US"/>
              <a:t>nonprofit vs profit</a:t>
            </a:r>
            <a:endParaRPr b="1"/>
          </a:p>
          <a:p>
            <a:pPr indent="-320040" lvl="0" marL="457200" rtl="0" algn="l">
              <a:spcBef>
                <a:spcPts val="1000"/>
              </a:spcBef>
              <a:spcAft>
                <a:spcPts val="0"/>
              </a:spcAft>
              <a:buSzPts val="1440"/>
              <a:buChar char="-"/>
            </a:pPr>
            <a:r>
              <a:rPr lang="en-US"/>
              <a:t>Nonprofit take money from investors</a:t>
            </a:r>
            <a:endParaRPr/>
          </a:p>
          <a:p>
            <a:pPr indent="-320040" lvl="0" marL="457200" rtl="0" algn="l">
              <a:spcBef>
                <a:spcPts val="0"/>
              </a:spcBef>
              <a:spcAft>
                <a:spcPts val="0"/>
              </a:spcAft>
              <a:buSzPts val="1440"/>
              <a:buChar char="-"/>
            </a:pPr>
            <a:r>
              <a:rPr lang="en-US"/>
              <a:t>provide a public good</a:t>
            </a:r>
            <a:endParaRPr/>
          </a:p>
          <a:p>
            <a:pPr indent="-320040" lvl="0" marL="457200" rtl="0" algn="l">
              <a:spcBef>
                <a:spcPts val="0"/>
              </a:spcBef>
              <a:spcAft>
                <a:spcPts val="0"/>
              </a:spcAft>
              <a:buSzPts val="1440"/>
              <a:buChar char="-"/>
            </a:pPr>
            <a:r>
              <a:rPr b="1" lang="en-US"/>
              <a:t>money not paid back to investors</a:t>
            </a:r>
            <a:endParaRPr b="1"/>
          </a:p>
          <a:p>
            <a:pPr indent="0" lvl="0" marL="0" rtl="0" algn="l">
              <a:spcBef>
                <a:spcPts val="1000"/>
              </a:spcBef>
              <a:spcAft>
                <a:spcPts val="0"/>
              </a:spcAft>
              <a:buNone/>
            </a:pPr>
            <a:r>
              <a:t/>
            </a:r>
            <a:endParaRPr/>
          </a:p>
          <a:p>
            <a:pPr indent="0" lvl="0" marL="0" rtl="0" algn="l">
              <a:spcBef>
                <a:spcPts val="1000"/>
              </a:spcBef>
              <a:spcAft>
                <a:spcPts val="0"/>
              </a:spcAft>
              <a:buNone/>
            </a:pPr>
            <a:r>
              <a:rPr lang="en-US"/>
              <a:t>profit </a:t>
            </a:r>
            <a:endParaRPr/>
          </a:p>
          <a:p>
            <a:pPr indent="-320040" lvl="0" marL="457200" rtl="0" algn="l">
              <a:spcBef>
                <a:spcPts val="1000"/>
              </a:spcBef>
              <a:spcAft>
                <a:spcPts val="0"/>
              </a:spcAft>
              <a:buSzPts val="1440"/>
              <a:buChar char="-"/>
            </a:pPr>
            <a:r>
              <a:rPr lang="en-US"/>
              <a:t>private goo</a:t>
            </a:r>
            <a:r>
              <a:rPr lang="en-US"/>
              <a:t>d</a:t>
            </a:r>
            <a:endParaRPr/>
          </a:p>
          <a:p>
            <a:pPr indent="-320040" lvl="0" marL="457200" rtl="0" algn="l">
              <a:spcBef>
                <a:spcPts val="0"/>
              </a:spcBef>
              <a:spcAft>
                <a:spcPts val="0"/>
              </a:spcAft>
              <a:buSzPts val="1440"/>
              <a:buChar char="-"/>
            </a:pPr>
            <a:r>
              <a:rPr b="1" lang="en-US"/>
              <a:t>money paid back to investors</a:t>
            </a:r>
            <a:endParaRPr b="1"/>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63" name="Shape 1663"/>
        <p:cNvGrpSpPr/>
        <p:nvPr/>
      </p:nvGrpSpPr>
      <p:grpSpPr>
        <a:xfrm>
          <a:off x="0" y="0"/>
          <a:ext cx="0" cy="0"/>
          <a:chOff x="0" y="0"/>
          <a:chExt cx="0" cy="0"/>
        </a:xfrm>
      </p:grpSpPr>
      <p:sp>
        <p:nvSpPr>
          <p:cNvPr id="1664" name="Google Shape;1664;p156"/>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How to </a:t>
            </a:r>
            <a:r>
              <a:rPr i="1" lang="en-US"/>
              <a:t>actually</a:t>
            </a:r>
            <a:r>
              <a:rPr lang="en-US"/>
              <a:t> buy/sell/read stocks</a:t>
            </a:r>
            <a:endParaRPr/>
          </a:p>
        </p:txBody>
      </p:sp>
      <p:pic>
        <p:nvPicPr>
          <p:cNvPr id="1665" name="Google Shape;1665;p156"/>
          <p:cNvPicPr preferRelativeResize="0"/>
          <p:nvPr/>
        </p:nvPicPr>
        <p:blipFill>
          <a:blip r:embed="rId3">
            <a:alphaModFix/>
          </a:blip>
          <a:stretch>
            <a:fillRect/>
          </a:stretch>
        </p:blipFill>
        <p:spPr>
          <a:xfrm>
            <a:off x="362975" y="1875250"/>
            <a:ext cx="11516951" cy="4325726"/>
          </a:xfrm>
          <a:prstGeom prst="rect">
            <a:avLst/>
          </a:prstGeom>
          <a:noFill/>
          <a:ln>
            <a:noFill/>
          </a:ln>
        </p:spPr>
      </p:pic>
      <p:sp>
        <p:nvSpPr>
          <p:cNvPr id="1666" name="Google Shape;1666;p156"/>
          <p:cNvSpPr txBox="1"/>
          <p:nvPr/>
        </p:nvSpPr>
        <p:spPr>
          <a:xfrm>
            <a:off x="4610200" y="6231850"/>
            <a:ext cx="302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i.e robinhood, etrade, ….</a:t>
            </a:r>
            <a:endParaRPr>
              <a:latin typeface="Trebuchet MS"/>
              <a:ea typeface="Trebuchet MS"/>
              <a:cs typeface="Trebuchet MS"/>
              <a:sym typeface="Trebuchet MS"/>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71" name="Shape 1671"/>
        <p:cNvGrpSpPr/>
        <p:nvPr/>
      </p:nvGrpSpPr>
      <p:grpSpPr>
        <a:xfrm>
          <a:off x="0" y="0"/>
          <a:ext cx="0" cy="0"/>
          <a:chOff x="0" y="0"/>
          <a:chExt cx="0" cy="0"/>
        </a:xfrm>
      </p:grpSpPr>
      <p:sp>
        <p:nvSpPr>
          <p:cNvPr id="1672" name="Google Shape;1672;p157"/>
          <p:cNvSpPr txBox="1"/>
          <p:nvPr>
            <p:ph type="title"/>
          </p:nvPr>
        </p:nvSpPr>
        <p:spPr>
          <a:xfrm rot="-5400000">
            <a:off x="-827067" y="2396667"/>
            <a:ext cx="5418900" cy="20091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r>
              <a:rPr lang="en-US"/>
              <a:t>Calculate profit</a:t>
            </a:r>
            <a:endParaRPr/>
          </a:p>
        </p:txBody>
      </p:sp>
      <p:sp>
        <p:nvSpPr>
          <p:cNvPr id="1673" name="Google Shape;1673;p157"/>
          <p:cNvSpPr txBox="1"/>
          <p:nvPr>
            <p:ph idx="1" type="body"/>
          </p:nvPr>
        </p:nvSpPr>
        <p:spPr>
          <a:xfrm>
            <a:off x="3468000" y="691833"/>
            <a:ext cx="7884300" cy="5418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You can invest $1000 into </a:t>
            </a:r>
            <a:r>
              <a:rPr lang="en-US"/>
              <a:t>Fund</a:t>
            </a:r>
            <a:r>
              <a:rPr lang="en-US"/>
              <a:t> X for $20</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t>How many shares?</a:t>
            </a:r>
            <a:endParaRPr/>
          </a:p>
          <a:p>
            <a:pPr indent="-361950" lvl="0" marL="457200" rtl="0" algn="l">
              <a:spcBef>
                <a:spcPts val="2100"/>
              </a:spcBef>
              <a:spcAft>
                <a:spcPts val="0"/>
              </a:spcAft>
              <a:buSzPts val="2100"/>
              <a:buChar char="-"/>
            </a:pPr>
            <a:r>
              <a:rPr lang="en-US"/>
              <a:t>1000/20 = 50</a:t>
            </a:r>
            <a:endParaRPr/>
          </a:p>
          <a:p>
            <a:pPr indent="0" lvl="0" marL="0" rtl="0" algn="l">
              <a:spcBef>
                <a:spcPts val="2100"/>
              </a:spcBef>
              <a:spcAft>
                <a:spcPts val="0"/>
              </a:spcAft>
              <a:buNone/>
            </a:pPr>
            <a:r>
              <a:rPr lang="en-US"/>
              <a:t>for each share the payout quarterly (4x a year) is - $4</a:t>
            </a:r>
            <a:endParaRPr/>
          </a:p>
          <a:p>
            <a:pPr indent="-361950" lvl="0" marL="457200" rtl="0" algn="l">
              <a:spcBef>
                <a:spcPts val="2100"/>
              </a:spcBef>
              <a:spcAft>
                <a:spcPts val="0"/>
              </a:spcAft>
              <a:buSzPts val="2100"/>
              <a:buChar char="-"/>
            </a:pPr>
            <a:r>
              <a:rPr lang="en-US"/>
              <a:t>yearly payout - 4 X 4  * 50 =</a:t>
            </a:r>
            <a:endParaRPr/>
          </a:p>
          <a:p>
            <a:pPr indent="-361950" lvl="0" marL="457200" rtl="0" algn="l">
              <a:spcBef>
                <a:spcPts val="0"/>
              </a:spcBef>
              <a:spcAft>
                <a:spcPts val="0"/>
              </a:spcAft>
              <a:buSzPts val="2100"/>
              <a:buChar char="-"/>
            </a:pPr>
            <a:r>
              <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US"/>
              <a:t>Return in 5 years? </a:t>
            </a:r>
            <a:endParaRPr/>
          </a:p>
          <a:p>
            <a:pPr indent="-361950" lvl="0" marL="457200" rtl="0" algn="l">
              <a:spcBef>
                <a:spcPts val="2100"/>
              </a:spcBef>
              <a:spcAft>
                <a:spcPts val="0"/>
              </a:spcAft>
              <a:buSzPts val="2100"/>
              <a:buChar char="-"/>
            </a:pPr>
            <a:r>
              <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78" name="Shape 1678"/>
        <p:cNvGrpSpPr/>
        <p:nvPr/>
      </p:nvGrpSpPr>
      <p:grpSpPr>
        <a:xfrm>
          <a:off x="0" y="0"/>
          <a:ext cx="0" cy="0"/>
          <a:chOff x="0" y="0"/>
          <a:chExt cx="0" cy="0"/>
        </a:xfrm>
      </p:grpSpPr>
      <p:sp>
        <p:nvSpPr>
          <p:cNvPr id="1679" name="Google Shape;1679;p158"/>
          <p:cNvSpPr txBox="1"/>
          <p:nvPr>
            <p:ph type="title"/>
          </p:nvPr>
        </p:nvSpPr>
        <p:spPr>
          <a:xfrm>
            <a:off x="677334" y="609600"/>
            <a:ext cx="8596800" cy="132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Discussion</a:t>
            </a:r>
            <a:endParaRPr/>
          </a:p>
        </p:txBody>
      </p:sp>
      <p:sp>
        <p:nvSpPr>
          <p:cNvPr id="1680" name="Google Shape;1680;p158"/>
          <p:cNvSpPr txBox="1"/>
          <p:nvPr>
            <p:ph idx="1" type="body"/>
          </p:nvPr>
        </p:nvSpPr>
        <p:spPr>
          <a:xfrm>
            <a:off x="677325" y="1343500"/>
            <a:ext cx="8596800" cy="5307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What is a stock?</a:t>
            </a:r>
            <a:endParaRPr/>
          </a:p>
          <a:p>
            <a:pPr indent="-320040" lvl="0" marL="457200" rtl="0" algn="l">
              <a:spcBef>
                <a:spcPts val="1000"/>
              </a:spcBef>
              <a:spcAft>
                <a:spcPts val="0"/>
              </a:spcAft>
              <a:buSzPts val="1440"/>
              <a:buChar char="-"/>
            </a:pPr>
            <a:r>
              <a:rPr lang="en-US"/>
              <a:t>a piece of a company</a:t>
            </a:r>
            <a:endParaRPr/>
          </a:p>
          <a:p>
            <a:pPr indent="-320040" lvl="0" marL="457200" rtl="0" algn="l">
              <a:spcBef>
                <a:spcPts val="0"/>
              </a:spcBef>
              <a:spcAft>
                <a:spcPts val="0"/>
              </a:spcAft>
              <a:buSzPts val="1440"/>
              <a:buChar char="-"/>
            </a:pPr>
            <a:r>
              <a:rPr lang="en-US"/>
              <a:t>a small sum of money</a:t>
            </a:r>
            <a:endParaRPr/>
          </a:p>
          <a:p>
            <a:pPr indent="-320040" lvl="0" marL="457200" rtl="0" algn="l">
              <a:spcBef>
                <a:spcPts val="0"/>
              </a:spcBef>
              <a:spcAft>
                <a:spcPts val="0"/>
              </a:spcAft>
              <a:buSzPts val="1440"/>
              <a:buChar char="-"/>
            </a:pPr>
            <a:r>
              <a:rPr lang="en-US"/>
              <a:t>a good or service</a:t>
            </a:r>
            <a:endParaRPr/>
          </a:p>
          <a:p>
            <a:pPr indent="-320040" lvl="0" marL="457200" rtl="0" algn="l">
              <a:spcBef>
                <a:spcPts val="0"/>
              </a:spcBef>
              <a:spcAft>
                <a:spcPts val="0"/>
              </a:spcAft>
              <a:buSzPts val="1440"/>
              <a:buChar char="-"/>
            </a:pPr>
            <a:r>
              <a:rPr lang="en-US"/>
              <a:t>an inventory</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How can a &gt;21 yr old (with permission) get started in investing?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What is a technical analysis?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85" name="Shape 1685"/>
        <p:cNvGrpSpPr/>
        <p:nvPr/>
      </p:nvGrpSpPr>
      <p:grpSpPr>
        <a:xfrm>
          <a:off x="0" y="0"/>
          <a:ext cx="0" cy="0"/>
          <a:chOff x="0" y="0"/>
          <a:chExt cx="0" cy="0"/>
        </a:xfrm>
      </p:grpSpPr>
      <p:sp>
        <p:nvSpPr>
          <p:cNvPr id="1686" name="Google Shape;1686;p159"/>
          <p:cNvSpPr txBox="1"/>
          <p:nvPr>
            <p:ph type="title"/>
          </p:nvPr>
        </p:nvSpPr>
        <p:spPr>
          <a:xfrm>
            <a:off x="677325" y="609600"/>
            <a:ext cx="8596800" cy="789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AMC - Qualitative</a:t>
            </a:r>
            <a:endParaRPr/>
          </a:p>
        </p:txBody>
      </p:sp>
      <p:sp>
        <p:nvSpPr>
          <p:cNvPr id="1687" name="Google Shape;1687;p159"/>
          <p:cNvSpPr txBox="1"/>
          <p:nvPr>
            <p:ph idx="1" type="body"/>
          </p:nvPr>
        </p:nvSpPr>
        <p:spPr>
          <a:xfrm>
            <a:off x="677325" y="1332378"/>
            <a:ext cx="8684100" cy="4923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en-US"/>
              <a:t>	</a:t>
            </a:r>
            <a:r>
              <a:rPr lang="en-US"/>
              <a:t>competes</a:t>
            </a:r>
            <a:r>
              <a:rPr lang="en-US"/>
              <a:t> with watching indoors (netflix, disney)</a:t>
            </a:r>
            <a:endParaRPr/>
          </a:p>
          <a:p>
            <a:pPr indent="0" lvl="0" marL="457200" rtl="0" algn="l">
              <a:spcBef>
                <a:spcPts val="1000"/>
              </a:spcBef>
              <a:spcAft>
                <a:spcPts val="0"/>
              </a:spcAft>
              <a:buClr>
                <a:schemeClr val="dk1"/>
              </a:buClr>
              <a:buSzPts val="1100"/>
              <a:buFont typeface="Arial"/>
              <a:buNone/>
            </a:pPr>
            <a:r>
              <a:rPr lang="en-US"/>
              <a:t>many financial issues in past</a:t>
            </a:r>
            <a:endParaRPr/>
          </a:p>
          <a:p>
            <a:pPr indent="0" lvl="0" marL="457200" rtl="0" algn="l">
              <a:spcBef>
                <a:spcPts val="1000"/>
              </a:spcBef>
              <a:spcAft>
                <a:spcPts val="0"/>
              </a:spcAft>
              <a:buNone/>
            </a:pPr>
            <a:r>
              <a:rPr lang="en-US"/>
              <a:t>Business </a:t>
            </a:r>
            <a:r>
              <a:rPr lang="en-US"/>
              <a:t>severely</a:t>
            </a:r>
            <a:r>
              <a:rPr lang="en-US"/>
              <a:t> impacted by pandemic</a:t>
            </a:r>
            <a:endParaRPr/>
          </a:p>
          <a:p>
            <a:pPr indent="0" lvl="0" marL="0" rtl="0" algn="l">
              <a:spcBef>
                <a:spcPts val="1000"/>
              </a:spcBef>
              <a:spcAft>
                <a:spcPts val="0"/>
              </a:spcAft>
              <a:buNone/>
            </a:pPr>
            <a:r>
              <a:rPr lang="en-US"/>
              <a:t>An upside - seemingly better now?</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a:p>
            <a:pPr indent="0" lvl="0" marL="457200" rtl="0" algn="l">
              <a:spcBef>
                <a:spcPts val="1000"/>
              </a:spcBef>
              <a:spcAft>
                <a:spcPts val="0"/>
              </a:spcAft>
              <a:buNone/>
            </a:pPr>
            <a:r>
              <a:t/>
            </a:r>
            <a:endParaRPr/>
          </a:p>
        </p:txBody>
      </p:sp>
      <p:pic>
        <p:nvPicPr>
          <p:cNvPr id="1688" name="Google Shape;1688;p159"/>
          <p:cNvPicPr preferRelativeResize="0"/>
          <p:nvPr/>
        </p:nvPicPr>
        <p:blipFill>
          <a:blip r:embed="rId3">
            <a:alphaModFix/>
          </a:blip>
          <a:stretch>
            <a:fillRect/>
          </a:stretch>
        </p:blipFill>
        <p:spPr>
          <a:xfrm>
            <a:off x="514525" y="4000450"/>
            <a:ext cx="9779525" cy="2432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